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9" r:id="rId3"/>
    <p:sldId id="260" r:id="rId4"/>
    <p:sldId id="261" r:id="rId5"/>
  </p:sldIdLst>
  <p:sldSz cx="9144000" cy="6858000" type="screen4x3"/>
  <p:notesSz cx="6858000" cy="9144000"/>
  <p:defaultTextStyle>
    <a:defPPr>
      <a:defRPr lang="nl-NL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21" autoAdjust="0"/>
    <p:restoredTop sz="90929"/>
  </p:normalViewPr>
  <p:slideViewPr>
    <p:cSldViewPr>
      <p:cViewPr varScale="1">
        <p:scale>
          <a:sx n="72" d="100"/>
          <a:sy n="72" d="100"/>
        </p:scale>
        <p:origin x="546" y="-3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nl-NL"/>
              <a:t>Klik om de ondertitelstijl van het model te bewerken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E802CF7-D8C9-4099-B3A6-A10A994C7526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4325131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6F43B21-A9A3-4ADC-8B5F-F5984A3DC978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12877613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0845833-8C1A-47ED-ADD4-13C3F1644DCC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28463800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CB212C-E03A-4C56-AD4E-072635E7482B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37986193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2F64A01-6432-4BC6-8008-077F9B60650B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30762176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838C3EA-AA94-4A7B-A2BA-386C8F199732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4983807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8248E9-DFDE-4F92-B539-639712465E37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23490127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9254340-5D46-4A0E-9287-9A2ABF0732BC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38748816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3EB5EC-AAA8-46A8-A9F6-D3AACF9A85CA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39965954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44CFD2-6242-4312-B827-FD40A3616820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25082173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nl-NL" noProof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1786058-E726-4081-88B9-21A6CCDB2537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41885976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nl-NL" altLang="nl-NL"/>
              <a:t>Klik om het opmaakprofiel van de modeltitel te bewerken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 altLang="nl-NL"/>
              <a:t>Klik om de opmaakprofielen van de modeltekst te bewerken</a:t>
            </a:r>
          </a:p>
          <a:p>
            <a:pPr lvl="1"/>
            <a:r>
              <a:rPr lang="nl-NL" altLang="nl-NL"/>
              <a:t>Tweede niveau</a:t>
            </a:r>
          </a:p>
          <a:p>
            <a:pPr lvl="2"/>
            <a:r>
              <a:rPr lang="nl-NL" altLang="nl-NL"/>
              <a:t>Derde niveau</a:t>
            </a:r>
          </a:p>
          <a:p>
            <a:pPr lvl="3"/>
            <a:r>
              <a:rPr lang="nl-NL" altLang="nl-NL"/>
              <a:t>Vierde niveau</a:t>
            </a:r>
          </a:p>
          <a:p>
            <a:pPr lvl="4"/>
            <a:r>
              <a:rPr lang="nl-NL" altLang="nl-NL"/>
              <a:t>Vijfde niveau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latin typeface="Times New Roman" charset="0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Times New Roman" charset="0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pPr>
              <a:defRPr/>
            </a:pPr>
            <a:fld id="{94DB971A-12D8-4514-887F-8EDBD90F94FD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3"/>
          <p:cNvSpPr>
            <a:spLocks noChangeArrowheads="1"/>
          </p:cNvSpPr>
          <p:nvPr/>
        </p:nvSpPr>
        <p:spPr bwMode="auto">
          <a:xfrm>
            <a:off x="84138" y="6461125"/>
            <a:ext cx="9024937" cy="6155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tabLst>
                <a:tab pos="8842375" algn="r"/>
              </a:tabLs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8842375" algn="r"/>
              </a:tabLs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None/>
            </a:pPr>
            <a:r>
              <a:rPr lang="nl-NL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U hebt in Jezus alles ons gegeven (</a:t>
            </a:r>
            <a:r>
              <a:rPr lang="nl-NL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DbdB</a:t>
            </a:r>
            <a:r>
              <a:rPr lang="nl-NL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)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	t. K. van Hoek; m. </a:t>
            </a:r>
            <a:r>
              <a:rPr lang="nl-NL" sz="18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Lyon 1547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endParaRPr lang="nl-NL" altLang="nl-NL" sz="1600" b="1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30982355-7260-705F-E4F6-BA6FC3D0E723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00" y="635000"/>
            <a:ext cx="9017000" cy="31318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3"/>
          <p:cNvSpPr>
            <a:spLocks noChangeArrowheads="1"/>
          </p:cNvSpPr>
          <p:nvPr/>
        </p:nvSpPr>
        <p:spPr bwMode="auto">
          <a:xfrm>
            <a:off x="84138" y="6461125"/>
            <a:ext cx="9024937" cy="6155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tabLst>
                <a:tab pos="8842375" algn="r"/>
              </a:tabLs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8842375" algn="r"/>
              </a:tabLs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None/>
            </a:pPr>
            <a:r>
              <a:rPr lang="nl-NL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U hebt in Jezus alles ons gegeven (</a:t>
            </a:r>
            <a:r>
              <a:rPr lang="nl-NL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DbdB</a:t>
            </a:r>
            <a:r>
              <a:rPr lang="nl-NL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)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	t. K. van Hoek; m. </a:t>
            </a:r>
            <a:r>
              <a:rPr lang="nl-NL" sz="18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Lyon 1547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endParaRPr lang="nl-NL" altLang="nl-NL" sz="1600" b="1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60DE241A-B658-5D8C-D141-7701C6D31732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00" y="634999"/>
            <a:ext cx="9017000" cy="3135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830380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3"/>
          <p:cNvSpPr>
            <a:spLocks noChangeArrowheads="1"/>
          </p:cNvSpPr>
          <p:nvPr/>
        </p:nvSpPr>
        <p:spPr bwMode="auto">
          <a:xfrm>
            <a:off x="84138" y="6461125"/>
            <a:ext cx="9024937" cy="6155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tabLst>
                <a:tab pos="8842375" algn="r"/>
              </a:tabLs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8842375" algn="r"/>
              </a:tabLs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None/>
            </a:pPr>
            <a:r>
              <a:rPr lang="nl-NL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U hebt in Jezus alles ons gegeven (</a:t>
            </a:r>
            <a:r>
              <a:rPr lang="nl-NL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DbdB</a:t>
            </a:r>
            <a:r>
              <a:rPr lang="nl-NL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)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	t. K. van Hoek; m. </a:t>
            </a:r>
            <a:r>
              <a:rPr lang="nl-NL" sz="18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Lyon 1547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endParaRPr lang="nl-NL" altLang="nl-NL" sz="1600" b="1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54C02120-D545-6205-B727-1FBCA13AF862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00" y="635000"/>
            <a:ext cx="9017000" cy="31375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37583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3"/>
          <p:cNvSpPr>
            <a:spLocks noChangeArrowheads="1"/>
          </p:cNvSpPr>
          <p:nvPr/>
        </p:nvSpPr>
        <p:spPr bwMode="auto">
          <a:xfrm>
            <a:off x="84138" y="6461125"/>
            <a:ext cx="9024937" cy="6155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tabLst>
                <a:tab pos="8842375" algn="r"/>
              </a:tabLs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8842375" algn="r"/>
              </a:tabLs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None/>
            </a:pPr>
            <a:r>
              <a:rPr lang="nl-NL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U hebt in Jezus alles ons gegeven (</a:t>
            </a:r>
            <a:r>
              <a:rPr lang="nl-NL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DbdB</a:t>
            </a:r>
            <a:r>
              <a:rPr lang="nl-NL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)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	t. K. van Hoek; m. </a:t>
            </a:r>
            <a:r>
              <a:rPr lang="nl-NL" sz="18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Lyon 1547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endParaRPr lang="nl-NL" altLang="nl-NL" sz="1600" b="1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4FD8F70F-B1FA-CD95-1D31-8714B89691E8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00" y="634999"/>
            <a:ext cx="9017000" cy="3135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37612063"/>
      </p:ext>
    </p:extLst>
  </p:cSld>
  <p:clrMapOvr>
    <a:masterClrMapping/>
  </p:clrMapOvr>
</p:sld>
</file>

<file path=ppt/theme/theme1.xml><?xml version="1.0" encoding="utf-8"?>
<a:theme xmlns:a="http://schemas.openxmlformats.org/drawingml/2006/main" name="Standaardontwerp">
  <a:themeElements>
    <a:clrScheme name="Standaardontwerp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Standaardontwerp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Standaardontwerp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572</TotalTime>
  <Words>92</Words>
  <Application>Microsoft Office PowerPoint</Application>
  <PresentationFormat>Diavoorstelling (4:3)</PresentationFormat>
  <Paragraphs>8</Paragraphs>
  <Slides>4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4</vt:i4>
      </vt:variant>
    </vt:vector>
  </HeadingPairs>
  <TitlesOfParts>
    <vt:vector size="8" baseType="lpstr">
      <vt:lpstr>Aptos</vt:lpstr>
      <vt:lpstr>Arial</vt:lpstr>
      <vt:lpstr>Times New Roman</vt:lpstr>
      <vt:lpstr>Standaardontwerp</vt:lpstr>
      <vt:lpstr>PowerPoint-presentatie</vt:lpstr>
      <vt:lpstr>PowerPoint-presentatie</vt:lpstr>
      <vt:lpstr>PowerPoint-presentatie</vt:lpstr>
      <vt:lpstr>PowerPoint-presentatie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ruiterjv</dc:creator>
  <cp:lastModifiedBy>Freddy Gerkema</cp:lastModifiedBy>
  <cp:revision>65</cp:revision>
  <dcterms:created xsi:type="dcterms:W3CDTF">2004-09-21T10:26:12Z</dcterms:created>
  <dcterms:modified xsi:type="dcterms:W3CDTF">2026-06-18T17:22:32Z</dcterms:modified>
</cp:coreProperties>
</file>