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8BAEDD-1867-7F88-B6E7-6CDE4E3AF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B13F379-614E-2E06-7178-9A405E3B29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FF8633-0AB8-F73E-2CF5-7B5F83869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57FA7D-31EE-7708-6C79-7D7860AAE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1041CB-1D9E-DFBA-5FE6-C8EE21174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90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AC6FC1-1818-49E7-51FB-FDB4EF94F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9DDBB30-AADA-B462-4B1A-F7E4B233AC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0F67C6-78E9-C12C-DD31-8CDAD964B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1930F3-A608-F74D-C169-09A856D9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9D270A-7576-1FA7-AD73-764CB1CF6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479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D1131E1-9BEC-4A98-496E-B24FDF8D99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DE450F4-C3E6-AFEE-6C52-428207F32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EE1074-54BB-4D00-E3CE-8D815CD2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75CDB7-ADF1-0FD6-8E11-62F08F94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465BD2-E9BC-AB5E-D1FB-8AAFB123D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008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DFE32-8EB1-1041-B8BB-2AAF32FDF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3F305A-757E-2C8A-E6F9-DEE37C54E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F9778D-D88A-D3E6-A99A-2FE14B326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837A19-4E84-349D-65A6-A06C231E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AE86E8-D50F-EAE3-3939-74CA20E4F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53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0EEBFB-E832-49E3-643F-316D9BE76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C886AD-D3E0-FE19-5D82-FEA22D2D9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232A58-1D43-949A-EAC7-F7924C9DC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39212F-7169-CC68-FBB3-038E82466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3AB557-B8CC-695F-ED03-F85C0CCC9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3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234C95-202D-1B38-A335-AFD7776C2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278AAD-4612-9D8A-A8F1-479D7213B0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E9D6B8D-BD46-43C0-BAE0-E034CC461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80D842-9E3C-07D7-79F4-CF7464D6D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E63DA2D-DD8D-05E6-B0A9-B04F96DF4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2E05D8-8879-0F11-0BFC-76B9DAF3E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310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0A9B83-1EDE-DCC3-21BD-49D9DA5A2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6A8457-710B-87BE-A318-17AB27A4F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457028D-4879-9674-461E-DE2CBAADD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91C8737-250D-00F3-ADD1-C54F0EB352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1DCCD98-7979-D0C4-BF88-0E9909D80E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9D3ABB8-D9C6-F413-CFC2-6E86A97CC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8871DC8-73FE-C697-297D-4B220F0E3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E866085-0E25-104D-35DE-3E8E5BB7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3979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A7005-ACF7-BA93-753C-CF5FA87A9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DFC68A-B5F0-9CB2-37F8-2FC5398EE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76FEE8E-87B5-9CA0-AED4-1CB450740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F4FF45D-8BEC-AFF2-4F97-6A7FE6EC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34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37D1332-059D-BF4F-6B1E-5D8C1038A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F80A078-ABB1-4671-33C3-2CA94C979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D55EE7-91E1-BA2A-5A88-88EFCDCB4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706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D46DD0-F416-7E28-124E-BF3E8931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EFA9DE-D4C3-991E-1428-7D62F7FD1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BCB7EFF-1F96-5590-4507-17A8695A1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D170F2-1FBD-59EF-22F3-947B672B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B1929FF-59C4-57E3-F980-453A52014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F4EA972-151E-5369-5DAA-211973DE1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27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0B701-1CE8-EB28-8C8E-93A9DE7DB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B7EB295-FBFB-110B-0329-DB41EEDB17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4422C9D-6EB4-9EE4-0ACD-02712E531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E7C9B70-748C-F6A7-9A0E-8AC791772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6C4C19E-7293-946D-2F9E-A8A6424D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C53DEC7-F88A-E649-5AB8-B9D25D2CB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5576073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8A21E0F-8AA7-B635-17A6-F55A1E3A2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A30641-A99D-1C73-DF8C-D6CA4A0FB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520696-42E4-01E3-EBD3-D7354AE6E5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7B73BD-BF12-44E1-AADA-85B44783B4E2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03ED9E-9CD5-8F04-990C-BA9B9C2FC5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006BB6-5EE5-270B-89A6-EEEE69007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C10AC7-18A1-41C2-BB06-F9803B6072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930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6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381000"/>
            <a:ext cx="10414000" cy="36170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6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380999"/>
            <a:ext cx="10414000" cy="362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3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6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381000"/>
            <a:ext cx="10414000" cy="362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6"/>
            <a:ext cx="90249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U hebt in Jezus alles ons gegeven (</a:t>
            </a:r>
            <a:r>
              <a:rPr lang="nl-NL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nl-NL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	t. K. van Hoek; m. </a:t>
            </a:r>
            <a:r>
              <a:rPr lang="nl-NL" sz="1800" b="1" kern="10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Lyon 1547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380999"/>
            <a:ext cx="10414000" cy="362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1206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Breedbeeld</PresentationFormat>
  <Paragraphs>8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2026-06-18T17:21:08Z</dcterms:created>
  <dcterms:modified xsi:type="dcterms:W3CDTF">2026-06-18T17:22:05Z</dcterms:modified>
</cp:coreProperties>
</file>