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BAEDD-1867-7F88-B6E7-6CDE4E3AF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B13F379-614E-2E06-7178-9A405E3B2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FF8633-0AB8-F73E-2CF5-7B5F83869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57FA7D-31EE-7708-6C79-7D7860AAE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1041CB-1D9E-DFBA-5FE6-C8EE21174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90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C6FC1-1818-49E7-51FB-FDB4EF94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DDBB30-AADA-B462-4B1A-F7E4B233A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0F67C6-78E9-C12C-DD31-8CDAD964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1930F3-A608-F74D-C169-09A856D9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9D270A-7576-1FA7-AD73-764CB1CF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79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D1131E1-9BEC-4A98-496E-B24FDF8D9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E450F4-C3E6-AFEE-6C52-428207F32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EE1074-54BB-4D00-E3CE-8D815CD2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75CDB7-ADF1-0FD6-8E11-62F08F94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465BD2-E9BC-AB5E-D1FB-8AAFB123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08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DFE32-8EB1-1041-B8BB-2AAF32FD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3F305A-757E-2C8A-E6F9-DEE37C54E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F9778D-D88A-D3E6-A99A-2FE14B32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837A19-4E84-349D-65A6-A06C231E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AE86E8-D50F-EAE3-3939-74CA20E4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53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0EEBFB-E832-49E3-643F-316D9BE7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C886AD-D3E0-FE19-5D82-FEA22D2D9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32A58-1D43-949A-EAC7-F7924C9D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39212F-7169-CC68-FBB3-038E82466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3AB557-B8CC-695F-ED03-F85C0CCC9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234C95-202D-1B38-A335-AFD7776C2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278AAD-4612-9D8A-A8F1-479D7213B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9D6B8D-BD46-43C0-BAE0-E034CC461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80D842-9E3C-07D7-79F4-CF7464D6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E63DA2D-DD8D-05E6-B0A9-B04F96DF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2E05D8-8879-0F11-0BFC-76B9DAF3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1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9B83-1EDE-DCC3-21BD-49D9DA5A2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6A8457-710B-87BE-A318-17AB27A4F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457028D-4879-9674-461E-DE2CBAADD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91C8737-250D-00F3-ADD1-C54F0EB35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DCCD98-7979-D0C4-BF88-0E9909D80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9D3ABB8-D9C6-F413-CFC2-6E86A97C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8871DC8-73FE-C697-297D-4B220F0E3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E866085-0E25-104D-35DE-3E8E5BB7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97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A7005-ACF7-BA93-753C-CF5FA87A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DFC68A-B5F0-9CB2-37F8-2FC5398EE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76FEE8E-87B5-9CA0-AED4-1CB450740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F4FF45D-8BEC-AFF2-4F97-6A7FE6EC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34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37D1332-059D-BF4F-6B1E-5D8C1038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80A078-ABB1-4671-33C3-2CA94C97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D55EE7-91E1-BA2A-5A88-88EFCDCB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06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D46DD0-F416-7E28-124E-BF3E8931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EFA9DE-D4C3-991E-1428-7D62F7FD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BCB7EFF-1F96-5590-4507-17A8695A1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D170F2-1FBD-59EF-22F3-947B672B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1929FF-59C4-57E3-F980-453A5201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4EA972-151E-5369-5DAA-211973DE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27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0B701-1CE8-EB28-8C8E-93A9DE7D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B7EB295-FBFB-110B-0329-DB41EEDB1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422C9D-6EB4-9EE4-0ACD-02712E531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7C9B70-748C-F6A7-9A0E-8AC791772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C4C19E-7293-946D-2F9E-A8A6424D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53DEC7-F88A-E649-5AB8-B9D25D2C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57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8A21E0F-8AA7-B635-17A6-F55A1E3A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A30641-A99D-1C73-DF8C-D6CA4A0FB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520696-42E4-01E3-EBD3-D7354AE6E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03ED9E-9CD5-8F04-990C-BA9B9C2FC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006BB6-5EE5-270B-89A6-EEEE69007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30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0982355-7260-705F-E4F6-BA6FC3D0E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1000"/>
            <a:ext cx="10414000" cy="361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DE241A-B658-5D8C-D141-7701C6D3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0999"/>
            <a:ext cx="10414000" cy="362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03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C02120-D545-6205-B727-1FBCA13AF8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1000"/>
            <a:ext cx="10414000" cy="36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5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D8F70F-B1FA-CD95-1D31-8714B89691E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0999"/>
            <a:ext cx="10414000" cy="362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6120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Breedbeeld</PresentationFormat>
  <Paragraphs>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2026-06-18T17:21:08Z</dcterms:created>
  <dcterms:modified xsi:type="dcterms:W3CDTF">2026-06-18T17:22:05Z</dcterms:modified>
</cp:coreProperties>
</file>