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133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3" Type="http://schemas.openxmlformats.org/officeDocument/2006/relationships/image" Target="../media/image20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1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3" Type="http://schemas.openxmlformats.org/officeDocument/2006/relationships/image" Target="../media/image1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435703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238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379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238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318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4357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191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3238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23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4291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542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3173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204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4291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008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3173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702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Troost,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troost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volk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Freylinghausen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, 1714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4291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47809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260</Words>
  <Application>Microsoft Office PowerPoint</Application>
  <PresentationFormat>Diavoorstelling (4:3)</PresentationFormat>
  <Paragraphs>10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66</cp:revision>
  <dcterms:created xsi:type="dcterms:W3CDTF">2004-09-21T10:26:12Z</dcterms:created>
  <dcterms:modified xsi:type="dcterms:W3CDTF">2026-02-03T17:44:36Z</dcterms:modified>
</cp:coreProperties>
</file>