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133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A6C0178B-9392-5043-8D50-CD3E1B6AFD9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57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4689B965-7FED-EE2E-D786-FB2D856D371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3238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5379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E465DC98-8C3C-502E-647A-8266F07CA1F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3238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0318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423742B0-F986-055C-27FA-308AEFF8919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57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9191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02E6B466-37BA-0E8A-C311-2406C4CD151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3238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523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7970C891-55BA-68C5-1D96-EE76B805316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4291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2542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Bladmuziek&#10;&#10;Door AI gegenereerde inhoud is mogelijk onjuist.">
            <a:extLst>
              <a:ext uri="{FF2B5EF4-FFF2-40B4-BE49-F238E27FC236}">
                <a16:creationId xmlns:a16="http://schemas.microsoft.com/office/drawing/2014/main" id="{690E54DF-C54E-41A9-43B3-0A5F51210E2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3173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7204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BBAEE32F-D1E2-C7C8-CCED-C30F57D1B7F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4291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5008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B63F1378-7B3D-4E71-B9BB-FE24D1A0320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3173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0702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0E746DDA-0097-61FC-A34A-21B53BA9F39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4291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947809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260</Words>
  <Application>Microsoft Office PowerPoint</Application>
  <PresentationFormat>Diavoorstelling (4:3)</PresentationFormat>
  <Paragraphs>10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66</cp:revision>
  <dcterms:created xsi:type="dcterms:W3CDTF">2004-09-21T10:26:12Z</dcterms:created>
  <dcterms:modified xsi:type="dcterms:W3CDTF">2026-02-03T17:44:36Z</dcterms:modified>
</cp:coreProperties>
</file>