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A24F5-BF29-3E4B-6D95-8BCDF5CF8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69B37D3-FF19-F132-E594-EAB21DDAA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FB712A-76D3-32D0-21DC-AB46DF3DD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6BFADF-6C4D-9F28-DA4D-55EC6147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92D2D5-E946-C1A5-F10A-62961FF6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633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2A1F3-1B5A-1D82-7419-764645239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0C436C7-8730-AD8A-267D-38FD26F13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478BD3-E87D-C7C9-DC72-229BBBDC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3AB416-D0D9-392F-CF76-C1828194B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7626B0-CB3D-0FA2-94F2-54A7D7FE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906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FAF3001-8365-DA0A-2BBF-7468B59C8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29FA11-67B2-3314-5999-AB15AA274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9B00D5-99E8-61F7-32D5-EF24F185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B8B13D-68F9-500B-A468-EC0C897F7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7E516D-BE44-E8D9-44CD-6C2132FD2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24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A63C66-DDF1-AE79-27C1-42D63EA4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CEF2A6-5E86-C81A-D93A-612FD5FEF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00F9E9-519A-D4F3-EB6F-E7A3BB8A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64F206-ED17-D07C-0750-C3D8C4543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C65D52-238F-69DF-2007-BA76ADAD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839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4AF67-DBBA-6BA4-43EE-4A3F2240D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546A8E-7406-992A-FE40-EB07E2863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E236A4-0D3F-7C50-F9FB-535DF335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BC1DA8-B6B3-CBE8-409A-A6A4E7F6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41F855-DF23-4B8D-8530-AAD9B43D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687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4B7-E6B2-B022-8C36-D663212C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5DED37-23D2-86F2-3ED6-29124A958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AC80E56-93A8-BAB8-093A-700BE66C2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B559FCF-380E-A437-3806-590BD23E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EE691A-F204-170A-7F30-50BEAD5C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742B28-EA09-D294-30AE-B03EE583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788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377CC5-86D3-5DD2-4CA1-EDC19709C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974A02-849A-BEFC-BF23-92531684C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B27C395-3301-947A-7BDB-FFE9A2AC5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A0E2277-5DE3-364E-FFE6-E85980AEE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08A7D64-892F-D926-1B74-C3E4394E5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9E26478-165E-F6A4-E3DB-22C5E788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7B5D4A4-564A-D173-E1BE-D88FAB00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78E914E-227F-7151-7B02-CC689CAF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75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9CBF0-CA8F-B707-B3C1-9AD7F283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CB42817-B2F9-05BF-78FD-24C9603B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2168ECF-D36E-40AF-7DAC-F854423F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D0BAEB6-2CD3-A553-F93C-5F356A7C5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82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3E0F21-D0BF-ECAE-50EC-D32A4BE88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E8BDAA1-B8E7-E05D-1BFB-293C377A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917393D-9A92-5D08-54BD-4BA8BEE3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43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AEDE1-F124-0839-425A-F2AF6AA80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86271F-3F8C-17E0-97E5-51EAB22BA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CB68F0-4AC4-FE85-4F28-34A08AD01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AC1C19E-034A-7298-F40D-1229CF58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F0CD71-4FCE-581D-B8A9-12712EB6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FF6759D-B69A-D209-F15E-2A14FA8C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45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E9AD9-B1FA-F6FF-0C9A-4D756CF3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BA1569D-0835-4CDB-04DF-836D53CF5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72A951-6376-B827-268E-FBDD889DC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393B4C-230C-763C-8A1A-8C915B23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8D1086-8486-940F-9554-B4356FB3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B31EE0-8CA4-57F0-6D96-0C378A09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23871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754735E-9DCA-1FC6-4CA1-23C20E61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96D3CD-FA5A-70FC-6A14-D7E520727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DA4700-3B53-C862-BC61-00D43D06A4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EEB7E-DC39-4E76-94F5-6CA99414183F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A0BDBF-2746-17F3-B2AE-7A2C28613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ADC30E-93B1-6226-6467-E9370B17F4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38817E-7400-4E77-8925-E69E3EFAD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81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016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7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31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0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9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2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56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20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0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56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0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82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780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260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2026-02-03T16:17:42Z</dcterms:created>
  <dcterms:modified xsi:type="dcterms:W3CDTF">2026-02-03T17:43:55Z</dcterms:modified>
</cp:coreProperties>
</file>