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BA24F5-BF29-3E4B-6D95-8BCDF5CF8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69B37D3-FF19-F132-E594-EAB21DDAAB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AFB712A-76D3-32D0-21DC-AB46DF3DD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76BFADF-6C4D-9F28-DA4D-55EC61475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292D2D5-E946-C1A5-F10A-62961FF63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6330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2A1F3-1B5A-1D82-7419-764645239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0C436C7-8730-AD8A-267D-38FD26F135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0478BD3-E87D-C7C9-DC72-229BBBDC1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3AB416-D0D9-392F-CF76-C1828194B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7626B0-CB3D-0FA2-94F2-54A7D7FE2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906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FAF3001-8365-DA0A-2BBF-7468B59C8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629FA11-67B2-3314-5999-AB15AA274F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09B00D5-99E8-61F7-32D5-EF24F1858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B8B13D-68F9-500B-A468-EC0C897F7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7E516D-BE44-E8D9-44CD-6C2132FD2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824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A63C66-DDF1-AE79-27C1-42D63EA4E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CEF2A6-5E86-C81A-D93A-612FD5FEF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500F9E9-519A-D4F3-EB6F-E7A3BB8A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64F206-ED17-D07C-0750-C3D8C4543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BC65D52-238F-69DF-2007-BA76ADAD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839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B4AF67-DBBA-6BA4-43EE-4A3F2240D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D546A8E-7406-992A-FE40-EB07E2863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E236A4-0D3F-7C50-F9FB-535DF3353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BC1DA8-B6B3-CBE8-409A-A6A4E7F67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41F855-DF23-4B8D-8530-AAD9B43D7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687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354B7-E6B2-B022-8C36-D663212CC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5DED37-23D2-86F2-3ED6-29124A958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AC80E56-93A8-BAB8-093A-700BE66C2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B559FCF-380E-A437-3806-590BD23EE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CEE691A-F204-170A-7F30-50BEAD5CB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5742B28-EA09-D294-30AE-B03EE583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788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377CC5-86D3-5DD2-4CA1-EDC19709C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1974A02-849A-BEFC-BF23-92531684C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B27C395-3301-947A-7BDB-FFE9A2AC52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A0E2277-5DE3-364E-FFE6-E85980AEEE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08A7D64-892F-D926-1B74-C3E4394E5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9E26478-165E-F6A4-E3DB-22C5E7880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7B5D4A4-564A-D173-E1BE-D88FAB00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78E914E-227F-7151-7B02-CC689CAF8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5756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9CBF0-CA8F-B707-B3C1-9AD7F2835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CB42817-B2F9-05BF-78FD-24C9603B7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2168ECF-D36E-40AF-7DAC-F854423F9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D0BAEB6-2CD3-A553-F93C-5F356A7C5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6828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D3E0F21-D0BF-ECAE-50EC-D32A4BE88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E8BDAA1-B8E7-E05D-1BFB-293C377A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917393D-9A92-5D08-54BD-4BA8BEE32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5434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EAEDE1-F124-0839-425A-F2AF6AA80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786271F-3F8C-17E0-97E5-51EAB22BA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6CB68F0-4AC4-FE85-4F28-34A08AD01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AC1C19E-034A-7298-F40D-1229CF58D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FF0CD71-4FCE-581D-B8A9-12712EB6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FF6759D-B69A-D209-F15E-2A14FA8CA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6454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4E9AD9-B1FA-F6FF-0C9A-4D756CF30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BA1569D-0835-4CDB-04DF-836D53CF5E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972A951-6376-B827-268E-FBDD889DC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A393B4C-230C-763C-8A1A-8C915B234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E8D1086-8486-940F-9554-B4356FB39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DB31EE0-8CA4-57F0-6D96-0C378A097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4238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754735E-9DCA-1FC6-4CA1-23C20E619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196D3CD-FA5A-70FC-6A14-D7E520727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DA4700-3B53-C862-BC61-00D43D06A4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A0BDBF-2746-17F3-B2AE-7A2C28613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ADC30E-93B1-6226-6467-E9370B17F4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981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6C0178B-9392-5043-8D50-CD3E1B6AFD9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901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4689B965-7FED-EE2E-D786-FB2D856D371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37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E465DC98-8C3C-502E-647A-8266F07CA1F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0318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423742B0-F986-055C-27FA-308AEFF8919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901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191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02E6B466-37BA-0E8A-C311-2406C4CD151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23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7970C891-55BA-68C5-1D96-EE76B805316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82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54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690E54DF-C54E-41A9-43B3-0A5F51210E2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56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7204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BAEE32F-D1E2-C7C8-CCED-C30F57D1B7F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82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5008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B63F1378-7B3D-4E71-B9BB-FE24D1A0320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56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702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Afbeelding 1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FE7F0E77-E0A6-F105-7683-CC165102CC6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82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47809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260</Words>
  <Application>Microsoft Office PowerPoint</Application>
  <PresentationFormat>Breedbeeld</PresentationFormat>
  <Paragraphs>10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2</cp:revision>
  <dcterms:created xsi:type="dcterms:W3CDTF">2026-02-03T16:17:42Z</dcterms:created>
  <dcterms:modified xsi:type="dcterms:W3CDTF">2026-02-03T17:43:55Z</dcterms:modified>
</cp:coreProperties>
</file>