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3" r:id="rId2"/>
    <p:sldId id="264" r:id="rId3"/>
    <p:sldId id="265" r:id="rId4"/>
    <p:sldId id="266" r:id="rId5"/>
    <p:sldId id="267" r:id="rId6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howGuides="1">
      <p:cViewPr varScale="1">
        <p:scale>
          <a:sx n="115" d="100"/>
          <a:sy n="115" d="100"/>
        </p:scale>
        <p:origin x="109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A9064AB-4FE8-4E5B-B879-73DF09FBE14E}" type="datetimeFigureOut">
              <a:rPr lang="nl-NL"/>
              <a:pPr>
                <a:defRPr/>
              </a:pPr>
              <a:t>28-11-2018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D52B217-6C22-4218-9B1F-0B866EA15EE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1803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18841-B160-42CC-9740-BBC15F7CF22E}" type="slidenum">
              <a:rPr lang="nl-NL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7034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18841-B160-42CC-9740-BBC15F7CF22E}" type="slidenum">
              <a:rPr lang="nl-NL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507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18841-B160-42CC-9740-BBC15F7CF22E}" type="slidenum">
              <a:rPr lang="nl-NL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3801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18841-B160-42CC-9740-BBC15F7CF22E}" type="slidenum">
              <a:rPr lang="nl-NL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012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18841-B160-42CC-9740-BBC15F7CF22E}" type="slidenum">
              <a:rPr lang="nl-NL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8193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7F29E-E258-4CD8-8900-9828BDAC2CD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094CF-2685-47DD-859A-832FD0DBB2A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C1D88-C02F-4D6A-920D-520AFBE7A01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688FD-A27B-48D1-AA5B-47413CA5076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3701D-4EA7-44F5-8033-F0336F84426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C1444-1139-4DA2-A923-CD0FDC98CEA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D94F5-0091-4491-B6A8-9E03DF6B41A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7B1DB-3D37-43F8-BEC0-8B3B34DF0D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A7F3C-1CDD-45D0-8D56-BAC052EC86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B81EC-3585-4135-8E86-A2A2244257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2414E-1F47-4686-B293-03E8E0A97D6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A2540F7-BFD6-4F4D-B507-2E5A394CECC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kstvak 3"/>
          <p:cNvSpPr txBox="1">
            <a:spLocks noChangeArrowheads="1"/>
          </p:cNvSpPr>
          <p:nvPr/>
        </p:nvSpPr>
        <p:spPr bwMode="auto">
          <a:xfrm>
            <a:off x="0" y="11588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 b="1" dirty="0">
                <a:latin typeface="Arial" charset="0"/>
                <a:cs typeface="Arial" charset="0"/>
              </a:rPr>
              <a:t>Toen U de mens schiep als man en vrouw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A6A9A50-681D-4DB9-B664-8A7C3285B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38" y="1057571"/>
            <a:ext cx="8809524" cy="47428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kstvak 3"/>
          <p:cNvSpPr txBox="1">
            <a:spLocks noChangeArrowheads="1"/>
          </p:cNvSpPr>
          <p:nvPr/>
        </p:nvSpPr>
        <p:spPr bwMode="auto">
          <a:xfrm>
            <a:off x="0" y="11588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 b="1" dirty="0">
                <a:latin typeface="Arial" charset="0"/>
                <a:cs typeface="Arial" charset="0"/>
              </a:rPr>
              <a:t>Toen U de mens schiep als man en vrouw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3B0C4C3-8083-46A3-B266-A05833835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38" y="1057571"/>
            <a:ext cx="8809524" cy="4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kstvak 3"/>
          <p:cNvSpPr txBox="1">
            <a:spLocks noChangeArrowheads="1"/>
          </p:cNvSpPr>
          <p:nvPr/>
        </p:nvSpPr>
        <p:spPr bwMode="auto">
          <a:xfrm>
            <a:off x="0" y="11588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 b="1" dirty="0">
                <a:latin typeface="Arial" charset="0"/>
                <a:cs typeface="Arial" charset="0"/>
              </a:rPr>
              <a:t>Toen U de mens schiep als man en vrouw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C1D934C-E1BB-4359-B8E2-0A3CBE4CE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38" y="1057571"/>
            <a:ext cx="8809524" cy="4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09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kstvak 3"/>
          <p:cNvSpPr txBox="1">
            <a:spLocks noChangeArrowheads="1"/>
          </p:cNvSpPr>
          <p:nvPr/>
        </p:nvSpPr>
        <p:spPr bwMode="auto">
          <a:xfrm>
            <a:off x="0" y="11588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 b="1" dirty="0">
                <a:latin typeface="Arial" charset="0"/>
                <a:cs typeface="Arial" charset="0"/>
              </a:rPr>
              <a:t>Toen U de mens schiep als man en vrouw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21A098B-065F-45A6-BC12-64A0EE133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38" y="1057571"/>
            <a:ext cx="8809524" cy="4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62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kstvak 3"/>
          <p:cNvSpPr txBox="1">
            <a:spLocks noChangeArrowheads="1"/>
          </p:cNvSpPr>
          <p:nvPr/>
        </p:nvSpPr>
        <p:spPr bwMode="auto">
          <a:xfrm>
            <a:off x="0" y="11588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 b="1" dirty="0">
                <a:latin typeface="Arial" charset="0"/>
                <a:cs typeface="Arial" charset="0"/>
              </a:rPr>
              <a:t>Toen U de mens schiep als man en vrouw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DFCEBBF8-A770-42DF-8770-11BB3BB6A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38" y="1062414"/>
            <a:ext cx="8809524" cy="4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8448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50</Words>
  <PresentationFormat>Diavoorstelling (4:3)</PresentationFormat>
  <Paragraphs>10</Paragraphs>
  <Slides>5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2004-09-21T10:26:12Z</dcterms:created>
  <dcterms:modified xsi:type="dcterms:W3CDTF">2018-11-28T10:48:14Z</dcterms:modified>
</cp:coreProperties>
</file>