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60352A0-C45E-C1A5-C84E-1D2B1A8158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3747AED-B992-E784-BD46-1B00BF2A63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0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933EDC3-491C-C17C-5EFB-3BDD0F8DBF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95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535F461-58B2-FDAD-C91B-C51892FEB5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434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66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82BFC4-A934-71B8-C9FF-781E249BF1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428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18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F1F208-AD8C-C7FF-1EB9-95DEF00C8A0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4237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120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2026-06-17T09:56:04Z</dcterms:modified>
</cp:coreProperties>
</file>