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C7C7E-D802-3010-645A-14B928EC2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5423920-1FE2-6CDE-B2C9-3F2B4BA20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593A4E-210A-2D27-E89B-64F23C425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39A8322-708D-0F8C-A666-350BE1879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31961B-9F56-6E9B-BA4F-DB7DCCDF0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72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23E5D9-D4F9-B7A7-5AE2-4FD377333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57BB75E-2D55-D2D6-354E-663C4C787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288100-1F80-ABA5-004F-DB232C5A0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046836-2ECD-B549-BBC4-D2CFEBDF9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A899A1-21A5-7851-CC7B-BA84A09C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1725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A54AFB6-75FD-B878-67BB-872EB605FE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E7C9CF-70A1-89C1-91B1-D51EC06F0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1ECA1B-5A5E-F571-3012-AED3A221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8D6058-F5F8-4194-A78A-A9DD3DA2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66B0BC-78BA-17A7-15BA-361ABAA9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127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D262A-D191-DF4D-B91E-66DE550BB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D0082D-79DF-8A0C-1413-0E132336D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7683DC-9C86-EE6B-B5CB-3CF7A2121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A62A2D-345C-84F6-E88D-D2EE09683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987944-D957-D0CD-B375-89666485D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42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7302C2-3622-0208-3EA4-681D5EA6F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0CC85C7-46C5-B50F-2FC7-6132AA52A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C3EF90-BA62-87DD-EA11-5284812DD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56C2484-971F-275B-CCFA-BE9DDD504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C21F26-A806-49E8-6767-620C53642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107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0644F9-0C5D-BA4D-B331-DBB47B43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7221CC-DA6E-4B7D-DA55-DD5F7FD0A8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7EBDD78-C6AC-04A4-8C60-704C510AA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D3056D5-9B78-CD85-3E10-517C7A400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4B43860-0B2B-5742-F4E8-70A2C743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E012BA-38B4-9F74-7234-B09A994A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16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818A5-BB56-0731-001D-E915F9A7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91CC5A-D843-9890-A91D-3406C3973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786FD0-7140-8A12-73FA-FC9F80281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03C417-231F-ED16-6919-2BE871D6A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52B2A79-1C09-AC91-9F9A-B18825E8BF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0C51A70-AC64-7769-C636-A95970C5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0CD96D8-4FCF-EE68-DEA1-508D18E98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196B652-7C53-599B-4978-FDA958A3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39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29DA23-7756-3FFD-AE30-4ABB8EF15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0C67941-6D4D-A1BF-F7DA-CD45770D4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9435BAA-2AD3-4A8F-4248-644D0C52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1406E98-B997-79F9-65EF-8D8EE6042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6864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F3554EC-65AC-8A73-1BE1-D9CAD49E6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4DFB383-CC1E-F63E-447A-7AA790085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DDC663F-31F0-7CC7-5F2F-0ABBAC80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2068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91157D-14B2-9B8B-03A7-3446B60DC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B62B85-0DE0-5C1C-0C23-97A3BB2AD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DAA943-6D92-2DB9-D7FB-7C24D1BE26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B7AA781-7727-698B-7215-50F4E2240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C2258F5-8113-E785-0F18-07906503C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53F597-6672-F0AD-E660-F5AA8626A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4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525F9-0C83-A82F-9354-2CB10AE46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DF16C8E-00A6-CCCA-F192-C4A7722B7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0492679-B423-9D96-CD6B-0FEE1E692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27F219-7E06-0D54-7A2E-9C1544191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F9748A2-479C-1D5E-9312-C03469EF8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A716031-0436-C357-CA9B-406A867B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59947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5D5FD0F-FA97-F7EB-DE46-65971F095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4895A9-F608-1533-335D-1C5A69C3D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EB7E28-16A9-AF3B-2349-47C1B4AF5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D4EA5D-C163-99F0-17B4-A97664A3D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D5CFA3-6D2D-C2AC-1AEA-03E42169F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835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8945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89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02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89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5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0999"/>
            <a:ext cx="9144000" cy="488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6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82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8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489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423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120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2026-06-17T09:54:30Z</dcterms:created>
  <dcterms:modified xsi:type="dcterms:W3CDTF">2026-06-17T09:55:38Z</dcterms:modified>
</cp:coreProperties>
</file>