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2" r:id="rId2"/>
    <p:sldId id="268" r:id="rId3"/>
    <p:sldId id="263" r:id="rId4"/>
    <p:sldId id="270" r:id="rId5"/>
    <p:sldId id="264" r:id="rId6"/>
    <p:sldId id="271" r:id="rId7"/>
    <p:sldId id="266" r:id="rId8"/>
    <p:sldId id="267" r:id="rId9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615" autoAdjust="0"/>
    <p:restoredTop sz="90929" autoAdjust="0"/>
  </p:normalViewPr>
  <p:slideViewPr>
    <p:cSldViewPr showGuides="1">
      <p:cViewPr varScale="1">
        <p:scale>
          <a:sx n="85" d="100"/>
          <a:sy n="85" d="100"/>
        </p:scale>
        <p:origin x="79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3A9064AB-4FE8-4E5B-B879-73DF09FBE14E}" type="datetimeFigureOut">
              <a:rPr lang="nl-NL"/>
              <a:pPr>
                <a:defRPr/>
              </a:pPr>
              <a:t>2-11-2025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D52B217-6C22-4218-9B1F-0B866EA15EE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3543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6351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4147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6555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8073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9100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9031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70267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339708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7F29E-E258-4CD8-8900-9828BDAC2CD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B81EC-3585-4135-8E86-A2A22442573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12414E-1F47-4686-B293-03E8E0A97D6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094CF-2685-47DD-859A-832FD0DBB2A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C1D88-C02F-4D6A-920D-520AFBE7A01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688FD-A27B-48D1-AA5B-47413CA5076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3701D-4EA7-44F5-8033-F0336F84426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C1444-1139-4DA2-A923-CD0FDC98CE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8D94F5-0091-4491-B6A8-9E03DF6B41A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07B1DB-3D37-43F8-BEC0-8B3B34DF0DE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BA7F3C-1CDD-45D0-8D56-BAC052EC867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A2540F7-BFD6-4F4D-B507-2E5A394CECC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2052" name="Picture 205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999" y="635000"/>
            <a:ext cx="8636000" cy="50888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2052" name="Picture 205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606895"/>
            <a:ext cx="8712968" cy="508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82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2052" name="Picture 205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999" y="634999"/>
            <a:ext cx="8636000" cy="509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056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2052" name="Picture 205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625945"/>
            <a:ext cx="8712968" cy="508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0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2052" name="Picture 205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999" y="635000"/>
            <a:ext cx="8636000" cy="5016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71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2052" name="Picture 205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606895"/>
            <a:ext cx="8712968" cy="508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15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2052" name="Picture 205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620688"/>
            <a:ext cx="8712968" cy="5095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25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07504" y="6402814"/>
            <a:ext cx="90358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nl-NL" sz="1600" dirty="0">
                <a:solidFill>
                  <a:srgbClr val="FFFFFF"/>
                </a:solidFill>
                <a:latin typeface="Arial" charset="0"/>
                <a:cs typeface="Arial" charset="0"/>
              </a:rPr>
              <a:t>Schaamte                                                                                   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 Robert Roth m: Roeland </a:t>
            </a:r>
            <a:r>
              <a:rPr lang="nl-NL" sz="16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Scherff</a:t>
            </a:r>
            <a:endParaRPr lang="nl-NL" sz="1600" dirty="0">
              <a:latin typeface="Arial" charset="0"/>
              <a:cs typeface="Arial" charset="0"/>
            </a:endParaRPr>
          </a:p>
        </p:txBody>
      </p:sp>
      <p:pic>
        <p:nvPicPr>
          <p:cNvPr id="2052" name="Picture 205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718" y="602758"/>
            <a:ext cx="8732770" cy="507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162691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80</Words>
  <Application>Microsoft Office PowerPoint</Application>
  <PresentationFormat>Diavoorstelling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Aad Schalk</dc:creator>
  <cp:lastModifiedBy>Aad Schalk</cp:lastModifiedBy>
  <cp:revision>8</cp:revision>
  <dcterms:created xsi:type="dcterms:W3CDTF">2004-09-21T10:26:12Z</dcterms:created>
  <dcterms:modified xsi:type="dcterms:W3CDTF">2025-11-02T12:02:00Z</dcterms:modified>
</cp:coreProperties>
</file>