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68" r:id="rId3"/>
    <p:sldId id="263" r:id="rId4"/>
    <p:sldId id="270" r:id="rId5"/>
    <p:sldId id="264" r:id="rId6"/>
    <p:sldId id="271" r:id="rId7"/>
    <p:sldId id="266" r:id="rId8"/>
    <p:sldId id="267" r:id="rId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615" autoAdjust="0"/>
    <p:restoredTop sz="90929" autoAdjust="0"/>
  </p:normalViewPr>
  <p:slideViewPr>
    <p:cSldViewPr showGuides="1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A9064AB-4FE8-4E5B-B879-73DF09FBE14E}" type="datetimeFigureOut">
              <a:rPr lang="nl-NL"/>
              <a:pPr>
                <a:defRPr/>
              </a:pPr>
              <a:t>2-11-2025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52B217-6C22-4218-9B1F-0B866EA15EE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354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635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147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6555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073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100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031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026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3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7F29E-E258-4CD8-8900-9828BDAC2CD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B81EC-3585-4135-8E86-A2A22442573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2414E-1F47-4686-B293-03E8E0A97D6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94CF-2685-47DD-859A-832FD0DBB2A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C1D88-C02F-4D6A-920D-520AFBE7A01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688FD-A27B-48D1-AA5B-47413CA5076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3701D-4EA7-44F5-8033-F0336F84426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C1444-1139-4DA2-A923-CD0FDC98CE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D94F5-0091-4491-B6A8-9E03DF6B41A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7B1DB-3D37-43F8-BEC0-8B3B34DF0D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A7F3C-1CDD-45D0-8D56-BAC052EC867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A2540F7-BFD6-4F4D-B507-2E5A394CECC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D4C0E4C-4613-4485-A9B4-8F4D6A53E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" y="635000"/>
            <a:ext cx="8636000" cy="50888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290610-E190-498B-A9A5-36887EF50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89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8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C30B57A-9214-446E-9B79-91730FF1B8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" y="634999"/>
            <a:ext cx="8636000" cy="509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5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290610-E190-498B-A9A5-36887EF50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594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0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6A41497-082A-47D3-A78C-32E659636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" y="635000"/>
            <a:ext cx="8636000" cy="501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71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290610-E190-498B-A9A5-36887EF50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89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15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305B3E1-1B9D-4008-8539-D26AE2DB0B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712968" cy="509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2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C58C67B-11D5-4D36-8724-146EF80F0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8" y="602758"/>
            <a:ext cx="8732770" cy="507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6269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80</Words>
  <Application>Microsoft Office PowerPoint</Application>
  <PresentationFormat>Diavoorstelling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8</cp:revision>
  <dcterms:created xsi:type="dcterms:W3CDTF">2004-09-21T10:26:12Z</dcterms:created>
  <dcterms:modified xsi:type="dcterms:W3CDTF">2025-11-02T12:02:00Z</dcterms:modified>
</cp:coreProperties>
</file>