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31548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315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68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20850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1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315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2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315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16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20850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8610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2026-03-19T16:07:05Z</dcterms:modified>
</cp:coreProperties>
</file>