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54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Op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heuvel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weg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&amp; m. G.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Bennard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ontvangst&#10;&#10;Door AI gegenereerde inhoud is mogelijk onjuist.">
            <a:extLst>
              <a:ext uri="{FF2B5EF4-FFF2-40B4-BE49-F238E27FC236}">
                <a16:creationId xmlns:a16="http://schemas.microsoft.com/office/drawing/2014/main" id="{05F63039-ADBB-F88A-2D96-409E0311034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3154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Op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heuvel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weg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&amp; m. G.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Bennard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ontvangst&#10;&#10;Door AI gegenereerde inhoud is mogelijk onjuist.">
            <a:extLst>
              <a:ext uri="{FF2B5EF4-FFF2-40B4-BE49-F238E27FC236}">
                <a16:creationId xmlns:a16="http://schemas.microsoft.com/office/drawing/2014/main" id="{CF0FF440-5F51-50E9-F848-BDD06EE97E0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3152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9686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Op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heuvel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weg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&amp; m. G.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Bennard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Bladmuziek, Lettertype, ontvangst&#10;&#10;Door AI gegenereerde inhoud is mogelijk onjuist.">
            <a:extLst>
              <a:ext uri="{FF2B5EF4-FFF2-40B4-BE49-F238E27FC236}">
                <a16:creationId xmlns:a16="http://schemas.microsoft.com/office/drawing/2014/main" id="{701C106B-1F9E-A9BA-4CF3-DD2CB79A305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420850"/>
            <a:ext cx="9017000" cy="4448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7019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Op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heuvel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weg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&amp; m. G.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Bennard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ontvangst&#10;&#10;Door AI gegenereerde inhoud is mogelijk onjuist.">
            <a:extLst>
              <a:ext uri="{FF2B5EF4-FFF2-40B4-BE49-F238E27FC236}">
                <a16:creationId xmlns:a16="http://schemas.microsoft.com/office/drawing/2014/main" id="{BCF53D0D-6A23-1D94-020E-8AD079A7938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3154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7327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Op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heuvel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weg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&amp; m. G.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Bennard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ontvangst&#10;&#10;Door AI gegenereerde inhoud is mogelijk onjuist.">
            <a:extLst>
              <a:ext uri="{FF2B5EF4-FFF2-40B4-BE49-F238E27FC236}">
                <a16:creationId xmlns:a16="http://schemas.microsoft.com/office/drawing/2014/main" id="{4C160D6F-0DB0-14FD-49F3-028FFA1B968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3152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316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Op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heuvel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weg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&amp; m. G.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Bennard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Bladmuziek, Lettertype, ontvangst&#10;&#10;Door AI gegenereerde inhoud is mogelijk onjuist.">
            <a:extLst>
              <a:ext uri="{FF2B5EF4-FFF2-40B4-BE49-F238E27FC236}">
                <a16:creationId xmlns:a16="http://schemas.microsoft.com/office/drawing/2014/main" id="{C530FEE3-0CC4-FFE6-2C1C-DD82F8548CD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420850"/>
            <a:ext cx="9017000" cy="4448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8861003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588</TotalTime>
  <Words>138</Words>
  <Application>Microsoft Office PowerPoint</Application>
  <PresentationFormat>Diavoorstelling (4:3)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2026-03-19T16:07:05Z</dcterms:modified>
</cp:coreProperties>
</file>