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6A4DC4-B8DC-6ECD-322F-AAE6E74847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C50BCFD-7E8F-8EC0-F9A8-F3210383E2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BBCB67B-A35E-0CAE-E114-49BC7865E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F42660D-A95B-C60A-EC3B-CD8E4790F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0221E7C-4D37-FBA6-A350-1122D075B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0578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C9F675-944A-EE4D-ABC7-F99732238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E026BD4-1D4D-FC78-4634-6F21F03772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E6B4A2E-849D-8568-3081-04CD71CA6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0F133E9-AB32-3BBF-141A-0BC4C7894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1C5810E-B03F-9194-CEB7-25DC11E22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1071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C3436D9-E8FE-1373-625F-EE6E46A471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8EC5C27-7E05-FBB3-6112-3238420F15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9E5F5D2-24FC-17AC-D5F5-6B03C3007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FBA5862-7A6A-EF17-DE58-2D481023E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F09782B-C83B-ADBE-7D3E-97BC967D8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1991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1034D8-EBA4-CF4B-04C9-960A35500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ABFF268-E00B-B855-5E03-A5ADCD6ED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2345EA8-2317-DF2C-474A-85F2EFAAD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C68B96E-793C-912E-2E5B-9A96D1F80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0D62608-7D00-4C82-8DAA-620FFEF71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31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255461-C923-1D17-3147-5638130FE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279256E-BE0D-05B8-738E-FF0508ABD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BA78042-F7B0-365C-94B0-C3E569899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A6CDBD-5677-84DC-7716-54BB579EE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A461FA3-9298-B279-E8F3-808786A11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5300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49F50D-2BC7-409D-A8A5-FDE72AFE7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855E5A3-BB3F-73DF-6F58-969A35D106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7B32A84-83AD-320E-F79F-34FE6E0DCA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EB43ABA-0E78-C833-A029-C2AABB99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9ECF53C-9EA1-20E4-1034-CAFE5DCFE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D3B3E15-73C1-FE7C-EE94-86FFFE298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8661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76C354-B518-C802-1B4F-D67FA75A5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EE6EF4B-9B81-E578-EF28-4D87664BD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AF35834-7A5F-DC7C-B14C-29AE1CB246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980606C-8022-7040-1905-7F2E8DE5D5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59B7DE0-21C6-87D4-FFB5-AE21D10031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543F8A7-FB84-531F-8924-4C92B74FE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8C929E2-5207-A33E-C30D-7A3716C69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D8D71A6-D815-331A-8863-006E2A9E4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3166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1CB920-A689-4030-7B8F-E8A79AEB0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E1B996D-3455-9694-0264-9D68A5265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3D0D9A1-467A-A13E-7D08-31BDCFAF6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50CCD26-BB9D-B7EC-E11D-9841ABE99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9867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C1C298F-B899-D5E8-1018-8395B2100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86158FB-6ED6-0822-60C0-FE101E18B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904C4BA-E3B2-9E02-3D38-B41778EDD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7595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BE2D3C-45EA-2A0E-A6E9-50D5737B5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970C5FD-B424-CC0B-C012-4A6A7DC28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01B0754-9FDA-5DDF-7A8E-2B13C3D53C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F59DBFF-DB4E-78A9-00DD-3F0C8AB8A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25C046C-1A53-A013-8793-F09DAD208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DAAF8AC-A39A-279A-A2AB-15F0A7AD6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6046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7F51D7-A2F1-6E6B-C3A3-52BB00E60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4DB94CA-700F-3377-4600-1592B5199A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F680487-BBB2-C8BC-7B01-CFDF1266FE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12B02CA-155D-5668-F2F2-EE7B4A608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7CA6163-4E5B-B2C7-20C2-FCE7026B2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E112DE7-5595-EA42-D3D7-6F0B0D1CF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754009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10E0F30-2A4D-8915-2AEB-19D61ACE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441EDEC-9B7E-603E-C178-B84B96C34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EADD34A-9EEB-3E59-F9A4-CDBD6BC835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670C5-3395-47BC-96EE-6E9C48BEFF81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8279446-9FBE-42E5-5B37-3263517204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44FF22D-C59F-5514-A144-B9A3E7126E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7CAE75-12D0-468F-A756-3A40502BF6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7207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1000"/>
            <a:ext cx="10414000" cy="36435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1000"/>
            <a:ext cx="10414000" cy="3641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686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142463"/>
            <a:ext cx="10414000" cy="513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019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1000"/>
            <a:ext cx="10414000" cy="364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327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1000"/>
            <a:ext cx="10414000" cy="3641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16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142462"/>
            <a:ext cx="10414000" cy="513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86100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138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2026-03-19T16:04:45Z</dcterms:created>
  <dcterms:modified xsi:type="dcterms:W3CDTF">2026-03-19T16:05:56Z</dcterms:modified>
</cp:coreProperties>
</file>