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4" autoAdjust="0"/>
    <p:restoredTop sz="94660"/>
  </p:normalViewPr>
  <p:slideViewPr>
    <p:cSldViewPr snapToGrid="0">
      <p:cViewPr varScale="1">
        <p:scale>
          <a:sx n="74" d="100"/>
          <a:sy n="74" d="100"/>
        </p:scale>
        <p:origin x="91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518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1278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525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144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7370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9426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934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116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58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468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381478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207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826518ED-5013-47A5-AF1A-7CA39F1504F0}"/>
              </a:ext>
            </a:extLst>
          </p:cNvPr>
          <p:cNvSpPr txBox="1"/>
          <p:nvPr/>
        </p:nvSpPr>
        <p:spPr>
          <a:xfrm>
            <a:off x="161366" y="6503489"/>
            <a:ext cx="8982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Ontneem mij, Heer				                                            t: Robert Roth m: Adriaan Koops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09" y="416552"/>
            <a:ext cx="8707581" cy="581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54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143E72E-AAA7-4436-AED1-604398105390}"/>
              </a:ext>
            </a:extLst>
          </p:cNvPr>
          <p:cNvSpPr txBox="1"/>
          <p:nvPr/>
        </p:nvSpPr>
        <p:spPr>
          <a:xfrm>
            <a:off x="161366" y="6503489"/>
            <a:ext cx="8982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Ontneem mij, Heer				                                            t: Robert Roth m: Adriaan Koops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8" y="410043"/>
            <a:ext cx="8735546" cy="583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851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1380</TotalTime>
  <Words>34</Words>
  <Application>Microsoft Office PowerPoint</Application>
  <PresentationFormat>Diavoorstelling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Kantoorthema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Aad Schalk</dc:creator>
  <cp:lastModifiedBy>Aad Schalk</cp:lastModifiedBy>
  <cp:revision>4</cp:revision>
  <dcterms:created xsi:type="dcterms:W3CDTF">2025-03-16T22:20:58Z</dcterms:created>
  <dcterms:modified xsi:type="dcterms:W3CDTF">2025-03-17T21:21:22Z</dcterms:modified>
</cp:coreProperties>
</file>