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6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9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8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51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85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36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1230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108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2026-01-28T18:49:36Z</dcterms:modified>
</cp:coreProperties>
</file>