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  <p:sldId id="259" r:id="rId4"/>
    <p:sldId id="260" r:id="rId5"/>
    <p:sldId id="261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61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134B889B-15EE-4964-FAA0-AAFA58BB131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511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19822650-29A1-4A51-1A29-DA4DB078BFF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4362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8165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&#10;&#10;Door AI gegenereerde inhoud is mogelijk onjuist.">
            <a:extLst>
              <a:ext uri="{FF2B5EF4-FFF2-40B4-BE49-F238E27FC236}">
                <a16:creationId xmlns:a16="http://schemas.microsoft.com/office/drawing/2014/main" id="{31DA652A-2C8E-E10C-4D4E-C014160BD26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511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6699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42B06CE3-1AD9-BAD8-A066-859175A5B66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4362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287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&#10;&#10;Door AI gegenereerde inhoud is mogelijk onjuist.">
            <a:extLst>
              <a:ext uri="{FF2B5EF4-FFF2-40B4-BE49-F238E27FC236}">
                <a16:creationId xmlns:a16="http://schemas.microsoft.com/office/drawing/2014/main" id="{D1A6C5D3-EEAC-FB05-7110-EC28FC47B5D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511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0853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E5E76DBC-3BA8-9617-56AA-74209A6094F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4362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7512304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108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2026-01-28T18:49:36Z</dcterms:modified>
</cp:coreProperties>
</file>