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2" r:id="rId3"/>
    <p:sldId id="259" r:id="rId4"/>
    <p:sldId id="260" r:id="rId5"/>
    <p:sldId id="261" r:id="rId6"/>
    <p:sldId id="263" r:id="rId7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3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4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79C249-445C-E384-D703-630DE5E5A7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85912E4-B3DF-16CE-783E-2860FD728A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F6B2846-D4F5-3048-D312-2EB9056A0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D63EA-D9A8-495B-B937-DCEE5398ECEE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8048BE9-92B3-0F41-7D4E-E0650BB728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F51E176-BC73-E2C8-7F8A-D2ED61CFD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C5E7-FB47-47A8-96FE-21A482C265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9126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5A6778-1837-8D18-E880-928CFB76B2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8F9FFB06-1912-F22B-7BB4-DE0AD22DCB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0083611-F2D0-E16D-3D87-65A946554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D63EA-D9A8-495B-B937-DCEE5398ECEE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87F068F-8BB3-15C2-8468-44ED5B247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66BADEE-7F3D-56EC-1B14-BC088CDA0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C5E7-FB47-47A8-96FE-21A482C265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52626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37258AC0-DE4C-E272-9269-5B19BCA981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1981AAE-9E16-261D-1FCA-B706E9F735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DD714C3-DFE0-8CA3-A073-DDE27A97E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D63EA-D9A8-495B-B937-DCEE5398ECEE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2861860-420A-2DC9-9CFA-035401185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73E5735-9222-0505-BC15-C65F52B33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C5E7-FB47-47A8-96FE-21A482C265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87480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999D0A7-02BB-46D3-1955-B82431A59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3A324F4-FF8D-54E2-5AFE-2378D7B3B7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B2C6DAD-62C2-A7F6-6CA1-3337411DA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D63EA-D9A8-495B-B937-DCEE5398ECEE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9260578-2D1A-1278-827E-9D52FA4EA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6F0555F-D79C-181F-A191-6E9642791F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C5E7-FB47-47A8-96FE-21A482C265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5297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95562E-76E2-A2DA-92BE-8EA5420146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A6EA9A6-D9FC-059B-9A9D-8555B368C0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1363B6F-6C6C-B6E6-EA48-CF6FEB2F0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D63EA-D9A8-495B-B937-DCEE5398ECEE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D8908D4-E6A1-D466-8555-B7A0678E70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C63C1F6-4E37-C69F-52F8-41636F133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C5E7-FB47-47A8-96FE-21A482C265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36259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A5172A-DC36-9C2B-FCE2-534E02077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59DC71A-E447-0754-3CDD-391E9E354A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E5661D41-1471-4A64-EAF1-D03C514B7F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8377F17-ACB1-4AA4-E690-C4EA1E593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D63EA-D9A8-495B-B937-DCEE5398ECEE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75E38D5-99A7-B271-B9D3-828F2838A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18FDD25D-B982-EBAD-4580-8CA5983C0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C5E7-FB47-47A8-96FE-21A482C265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3681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C712731-4CBF-3D16-B976-1DD733A6C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75E925DB-1310-4A99-BBD0-E75DA9BBC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6FA00B0-94D2-0AEC-F136-D7B645FA2F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1432B775-D567-3485-D96D-32D8822BF5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C2ED358A-43DD-FD62-FF7B-917AABA96E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6A4FC137-381B-BD83-DC8F-3F1C68388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D63EA-D9A8-495B-B937-DCEE5398ECEE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B881D7E-AC40-8530-DB9B-49590734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7108555-B8EC-1938-2BCE-CCC96AEEE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C5E7-FB47-47A8-96FE-21A482C265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06149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AA8758-DD9C-816F-2B7C-1A68EBB2C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02BF8A6F-374C-82F5-FC2E-655B9EF12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D63EA-D9A8-495B-B937-DCEE5398ECEE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0EB3661F-2571-76A6-2A0F-FB234F825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75354A91-DEC8-E576-89F7-C561633C4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C5E7-FB47-47A8-96FE-21A482C265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05350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5774FB5-E123-F889-CB8A-A668D364C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D63EA-D9A8-495B-B937-DCEE5398ECEE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91B012F-A472-515A-5D4F-C80016762D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73439F6-BEDC-F5A7-0BBB-EE37D84CD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C5E7-FB47-47A8-96FE-21A482C265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2188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BAD91F-2C0A-EDD0-560F-B10B5B3EE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DB327E5-5E12-8A32-D4CA-4DDF7AD4AB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828444E-D22A-EED1-96C9-F4F69A1054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578ECA26-153C-6E81-7680-12D2522C6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D63EA-D9A8-495B-B937-DCEE5398ECEE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FBB8101-3532-57A3-A987-94708C33F7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24E341D-B756-8BC1-6E43-825A94C97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C5E7-FB47-47A8-96FE-21A482C265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7008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EB5753D-B3DA-B128-38E0-A25BDBAE3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5A973ACE-7B03-E0D6-887F-BDE52A2469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90926771-901C-BC03-CA6A-61757D8583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03D703C-3934-2945-FCCF-4C1BBD1A4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5D63EA-D9A8-495B-B937-DCEE5398ECEE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39C1270-6EEE-DFC4-4779-F026DFC56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E69D592-845C-C975-04E9-667FE95D0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6C5E7-FB47-47A8-96FE-21A482C265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3699183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FD01548-C18F-5B1A-10CD-FCE24C1DE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585B13E-2A6B-373D-AD7C-E95E9B522C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C780220-E068-9FB7-0957-2C13A3477C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E5D63EA-D9A8-495B-B937-DCEE5398ECEE}" type="datetimeFigureOut">
              <a:rPr lang="nl-NL" smtClean="0"/>
              <a:t>28-1-2026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A77F097-9778-B6ED-C764-628E7F5644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F8C46E3-1AA8-095A-C8B4-DC08BA1945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006C5E7-FB47-47A8-96FE-21A482C265E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458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0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schatgraver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57499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schatgraver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4907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8165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schatgraver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5749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699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schatgraver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4907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87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schatgraver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5749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853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De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schatgraver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Genève 1562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4000" y="381000"/>
            <a:ext cx="9144000" cy="4907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512304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108</Words>
  <Application>Microsoft Office PowerPoint</Application>
  <PresentationFormat>Breedbeeld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2026-01-28T18:45:30Z</dcterms:created>
  <dcterms:modified xsi:type="dcterms:W3CDTF">2026-01-28T18:48:14Z</dcterms:modified>
</cp:coreProperties>
</file>