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2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6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7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8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9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Eeuwigheidszondag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58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868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Eeuwigheidszondag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58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569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Eeuwigheidszondag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57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354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Eeuwigheidszondag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58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255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Eeuwigheidszondag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58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22642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80</Words>
  <Application>Microsoft Office PowerPoint</Application>
  <PresentationFormat>Diavoorstelling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2026-03-29T05:28:35Z</dcterms:modified>
</cp:coreProperties>
</file>