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12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Eeuwigheidszondag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6B86D120-1FB6-9042-1E4E-27536B40DB9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582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868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Eeuwigheidszondag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6BF9E452-1EB3-651F-5012-9A5B78F248C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582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1569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Eeuwigheidszondag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5025167E-0059-F275-D4B5-B07A9C76263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576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4354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Eeuwigheidszondag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63730A43-F70C-7601-1FB3-87BFB4ABE9B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582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4255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Eeuwigheidszondag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B59F5555-1282-6214-4931-8CBE63C5199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582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222642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80</Words>
  <Application>Microsoft Office PowerPoint</Application>
  <PresentationFormat>Diavoorstelling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66</cp:revision>
  <dcterms:created xsi:type="dcterms:W3CDTF">2004-09-21T10:26:12Z</dcterms:created>
  <dcterms:modified xsi:type="dcterms:W3CDTF">2026-03-29T05:28:35Z</dcterms:modified>
</cp:coreProperties>
</file>