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144845-7138-7283-21DF-16FDBF851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9069174-0CC3-3911-317D-1587A333A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A39E9A-93F4-301E-BA37-4F89B9226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50B1BD-B994-0D42-D6DE-7A2821C7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0DC843-6E10-2FFF-1342-8433EAFD2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55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838EED-FB8F-C74F-0875-1B9CC3DD2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C345ED-84BC-B01F-1116-50488656A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BEF375-22D7-5012-19FF-6532BA408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DC91BE-B94B-253B-E8C0-D925364E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CC9DDA0-9AD9-2C1B-E806-0AA02A714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03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371922B-090A-7B35-EB7D-4E12A3889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4F0CB7C-182F-1F5C-C441-16F1EE7F94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6E6C2D-EF25-4D40-69EE-0B2408BA1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BCA6804-B17C-2424-BFDF-2B496DB5D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E4B404-60CC-B25C-C30A-26CB3FE1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1952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87129-5C04-7D21-32FD-0A3092E11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0EE441-98B0-C737-76DB-A5B9B8274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4A0A7F-0C24-9498-6039-55154F558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C5C81E-69F7-9115-60BB-03EA3E808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67A8225-E369-BE7B-4005-092230680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6685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3BC404-03B6-BBA4-A7F8-28DA041E1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D3E8DA2-A102-4669-38E3-8958BEAFE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D041EC-D307-7CA6-4F94-931C0BFE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3D584C-944F-76E3-AB02-6CB5CEFE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1C9EA4A-576B-F29D-8B35-3544BF2BE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20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2B80D1-65C9-4C48-8F97-9F8AA10BF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B6A92C-1732-7214-C894-5DDCF2BA9F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2349673-AB03-AB97-8197-18C544F26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14264D3-EB0A-0799-C1EE-CFCFBE0F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4B6397-2EF5-34F6-83D5-3DB45DA3B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C1E45A7-438A-F6A8-ED9F-6C80D7791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78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C676BA-CD15-FB81-2A6A-75739BF7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B6DF939-1739-DB76-5C11-515F3C63E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1CE6CB4-1A30-5237-9FC4-1DF368F60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0B87C76-A690-9F9B-0F59-792EF4378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2B6E534-3D15-9B50-A5EA-BAFE4EB84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B8EC388-CF42-3B7C-EC1D-26FFC08D5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DDA6329-326F-A5B5-D5EE-DF6EE7095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B045FB3-7E9E-F20A-E7DE-F504DEE1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51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B99F8B-C65A-FD53-CD5A-501CD5D0F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713D2F5-3BAB-A966-EB10-A0E904CB8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3EEC3AB-2D1B-1ACD-C8D1-9DCF5E05E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FF4BD22-EA49-7937-5AC5-4E300878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18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0070A85-769D-63CF-8B34-4D3EC5EA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69FC2C6-D3F5-91C9-0F02-36EC7357F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A29B275-B672-CCE7-D710-349521686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3241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70F161-E880-432D-72AF-0BEA8C897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0A0EFC-771A-5460-1FFD-BA7694AD0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F5D8BD-9F59-25EA-E430-4A5EA19CB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E9B6790-02B1-969F-8E70-5BA2FFA7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2F87C06-50BD-3983-39EA-D35EE327C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2F3C085-EAF1-7319-A883-927A59C07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485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E7CB26-DBC2-0481-6580-B16615FEE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14CE12F-50FE-C906-F2CA-F70F5C8A94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F32A2FB-B005-E9CD-8E4C-714B8D94D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C5C3ED0-7A42-DB8D-DBDC-F7C6160D3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7076BF7-67D6-98AF-20A7-446178BE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6FBC22-906A-7825-1999-C59850966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048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3C208A5-75B1-A024-2129-7E8FEB45D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514B25-1ECD-DC28-0092-76812A476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C74561F-BFD5-76B0-9F52-9823554C02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81A72B-752F-42EB-A43A-D465A365FD7C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4CC56B-8CD9-D9DF-E2F2-7113DCC890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144053-0738-07D8-12FC-184C429EF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FA26E4-B289-4C8F-9F23-3224895773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13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6B86D120-1FB6-9042-1E4E-27536B40DB9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529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86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6BF9E452-1EB3-651F-5012-9A5B78F248C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529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56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5025167E-0059-F275-D4B5-B07A9C76263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5285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35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63730A43-F70C-7601-1FB3-87BFB4ABE9B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529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255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Eeuwigheidszondag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Wagenaar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59F5555-1282-6214-4931-8CBE63C519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529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2264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Breedbeeld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2026-03-29T05:24:09Z</dcterms:created>
  <dcterms:modified xsi:type="dcterms:W3CDTF">2026-03-29T05:28:12Z</dcterms:modified>
</cp:coreProperties>
</file>