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2E046-E9F1-45BB-A952-D57FF17D5AB2}" v="20" dt="2022-11-10T08:36:46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0929"/>
  </p:normalViewPr>
  <p:slideViewPr>
    <p:cSldViewPr>
      <p:cViewPr varScale="1">
        <p:scale>
          <a:sx n="75" d="100"/>
          <a:sy n="75" d="100"/>
        </p:scale>
        <p:origin x="7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2942E046-E9F1-45BB-A952-D57FF17D5AB2}"/>
    <pc:docChg chg="undo custSel modSld modMainMaster">
      <pc:chgData name="Jan Pieter Kuijper" userId="11dce61d2819b281" providerId="LiveId" clId="{2942E046-E9F1-45BB-A952-D57FF17D5AB2}" dt="2022-11-10T08:38:21.240" v="37" actId="207"/>
      <pc:docMkLst>
        <pc:docMk/>
      </pc:docMkLst>
      <pc:sldChg chg="modSp mod setBg">
        <pc:chgData name="Jan Pieter Kuijper" userId="11dce61d2819b281" providerId="LiveId" clId="{2942E046-E9F1-45BB-A952-D57FF17D5AB2}" dt="2022-11-10T08:36:58.297" v="22" actId="207"/>
        <pc:sldMkLst>
          <pc:docMk/>
          <pc:sldMk cId="0" sldId="258"/>
        </pc:sldMkLst>
        <pc:spChg chg="mod">
          <ac:chgData name="Jan Pieter Kuijper" userId="11dce61d2819b281" providerId="LiveId" clId="{2942E046-E9F1-45BB-A952-D57FF17D5AB2}" dt="2022-11-10T08:36:58.297" v="22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3:45.337" v="4" actId="14826"/>
          <ac:picMkLst>
            <pc:docMk/>
            <pc:sldMk cId="0" sldId="258"/>
            <ac:picMk id="5" creationId="{1A7D4D49-21A3-4D1B-88A1-7A2C59AA36F1}"/>
          </ac:picMkLst>
        </pc:picChg>
      </pc:sldChg>
      <pc:sldChg chg="modSp mod setBg">
        <pc:chgData name="Jan Pieter Kuijper" userId="11dce61d2819b281" providerId="LiveId" clId="{2942E046-E9F1-45BB-A952-D57FF17D5AB2}" dt="2022-11-10T08:37:05.127" v="23" actId="207"/>
        <pc:sldMkLst>
          <pc:docMk/>
          <pc:sldMk cId="20395420" sldId="259"/>
        </pc:sldMkLst>
        <pc:spChg chg="mod">
          <ac:chgData name="Jan Pieter Kuijper" userId="11dce61d2819b281" providerId="LiveId" clId="{2942E046-E9F1-45BB-A952-D57FF17D5AB2}" dt="2022-11-10T08:37:05.127" v="23" actId="207"/>
          <ac:spMkLst>
            <pc:docMk/>
            <pc:sldMk cId="20395420" sldId="259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4:06.248" v="5" actId="14826"/>
          <ac:picMkLst>
            <pc:docMk/>
            <pc:sldMk cId="20395420" sldId="259"/>
            <ac:picMk id="5" creationId="{0522CC6A-AE42-4D8D-85EB-66627272EE02}"/>
          </ac:picMkLst>
        </pc:picChg>
      </pc:sldChg>
      <pc:sldChg chg="modSp mod setBg">
        <pc:chgData name="Jan Pieter Kuijper" userId="11dce61d2819b281" providerId="LiveId" clId="{2942E046-E9F1-45BB-A952-D57FF17D5AB2}" dt="2022-11-10T08:37:10.761" v="24" actId="207"/>
        <pc:sldMkLst>
          <pc:docMk/>
          <pc:sldMk cId="2793017339" sldId="260"/>
        </pc:sldMkLst>
        <pc:spChg chg="mod">
          <ac:chgData name="Jan Pieter Kuijper" userId="11dce61d2819b281" providerId="LiveId" clId="{2942E046-E9F1-45BB-A952-D57FF17D5AB2}" dt="2022-11-10T08:37:10.761" v="24" actId="207"/>
          <ac:spMkLst>
            <pc:docMk/>
            <pc:sldMk cId="2793017339" sldId="260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5:12.663" v="14" actId="14826"/>
          <ac:picMkLst>
            <pc:docMk/>
            <pc:sldMk cId="2793017339" sldId="260"/>
            <ac:picMk id="5" creationId="{5D2F4DF0-F1F0-4518-B8F7-C1196DFF98C7}"/>
          </ac:picMkLst>
        </pc:picChg>
      </pc:sldChg>
      <pc:sldChg chg="addSp delSp modSp mod setBg">
        <pc:chgData name="Jan Pieter Kuijper" userId="11dce61d2819b281" providerId="LiveId" clId="{2942E046-E9F1-45BB-A952-D57FF17D5AB2}" dt="2022-11-10T08:37:15.954" v="25" actId="207"/>
        <pc:sldMkLst>
          <pc:docMk/>
          <pc:sldMk cId="57403933" sldId="261"/>
        </pc:sldMkLst>
        <pc:spChg chg="mod">
          <ac:chgData name="Jan Pieter Kuijper" userId="11dce61d2819b281" providerId="LiveId" clId="{2942E046-E9F1-45BB-A952-D57FF17D5AB2}" dt="2022-11-10T08:37:15.954" v="25" actId="207"/>
          <ac:spMkLst>
            <pc:docMk/>
            <pc:sldMk cId="57403933" sldId="261"/>
            <ac:spMk id="2050" creationId="{00000000-0000-0000-0000-000000000000}"/>
          </ac:spMkLst>
        </pc:spChg>
        <pc:picChg chg="add del">
          <ac:chgData name="Jan Pieter Kuijper" userId="11dce61d2819b281" providerId="LiveId" clId="{2942E046-E9F1-45BB-A952-D57FF17D5AB2}" dt="2022-11-10T08:34:14.736" v="7" actId="22"/>
          <ac:picMkLst>
            <pc:docMk/>
            <pc:sldMk cId="57403933" sldId="261"/>
            <ac:picMk id="3" creationId="{E0ED6862-4034-0D1B-71FD-D8BBEE5E8B92}"/>
          </ac:picMkLst>
        </pc:picChg>
        <pc:picChg chg="mod">
          <ac:chgData name="Jan Pieter Kuijper" userId="11dce61d2819b281" providerId="LiveId" clId="{2942E046-E9F1-45BB-A952-D57FF17D5AB2}" dt="2022-11-10T08:34:17.845" v="8" actId="14826"/>
          <ac:picMkLst>
            <pc:docMk/>
            <pc:sldMk cId="57403933" sldId="261"/>
            <ac:picMk id="5" creationId="{F0A040D5-D4FE-4D42-B5A1-9EC437A5CAC2}"/>
          </ac:picMkLst>
        </pc:picChg>
      </pc:sldChg>
      <pc:sldChg chg="addSp delSp modSp mod setBg">
        <pc:chgData name="Jan Pieter Kuijper" userId="11dce61d2819b281" providerId="LiveId" clId="{2942E046-E9F1-45BB-A952-D57FF17D5AB2}" dt="2022-11-10T08:37:27.598" v="28" actId="207"/>
        <pc:sldMkLst>
          <pc:docMk/>
          <pc:sldMk cId="1579334644" sldId="262"/>
        </pc:sldMkLst>
        <pc:spChg chg="mod">
          <ac:chgData name="Jan Pieter Kuijper" userId="11dce61d2819b281" providerId="LiveId" clId="{2942E046-E9F1-45BB-A952-D57FF17D5AB2}" dt="2022-11-10T08:37:27.598" v="28" actId="207"/>
          <ac:spMkLst>
            <pc:docMk/>
            <pc:sldMk cId="1579334644" sldId="262"/>
            <ac:spMk id="2050" creationId="{00000000-0000-0000-0000-000000000000}"/>
          </ac:spMkLst>
        </pc:spChg>
        <pc:picChg chg="add del">
          <ac:chgData name="Jan Pieter Kuijper" userId="11dce61d2819b281" providerId="LiveId" clId="{2942E046-E9F1-45BB-A952-D57FF17D5AB2}" dt="2022-11-10T08:37:24.087" v="27" actId="22"/>
          <ac:picMkLst>
            <pc:docMk/>
            <pc:sldMk cId="1579334644" sldId="262"/>
            <ac:picMk id="3" creationId="{6DDD468C-F8B2-AB00-C48B-E8ABB50E10CE}"/>
          </ac:picMkLst>
        </pc:picChg>
        <pc:picChg chg="mod">
          <ac:chgData name="Jan Pieter Kuijper" userId="11dce61d2819b281" providerId="LiveId" clId="{2942E046-E9F1-45BB-A952-D57FF17D5AB2}" dt="2022-11-10T08:35:27.508" v="15" actId="14826"/>
          <ac:picMkLst>
            <pc:docMk/>
            <pc:sldMk cId="1579334644" sldId="262"/>
            <ac:picMk id="5" creationId="{A95E2728-9D94-4CB3-AC27-A5F78902EA79}"/>
          </ac:picMkLst>
        </pc:picChg>
      </pc:sldChg>
      <pc:sldChg chg="modSp mod setBg">
        <pc:chgData name="Jan Pieter Kuijper" userId="11dce61d2819b281" providerId="LiveId" clId="{2942E046-E9F1-45BB-A952-D57FF17D5AB2}" dt="2022-11-10T08:37:32.676" v="29" actId="207"/>
        <pc:sldMkLst>
          <pc:docMk/>
          <pc:sldMk cId="1644024869" sldId="263"/>
        </pc:sldMkLst>
        <pc:spChg chg="mod">
          <ac:chgData name="Jan Pieter Kuijper" userId="11dce61d2819b281" providerId="LiveId" clId="{2942E046-E9F1-45BB-A952-D57FF17D5AB2}" dt="2022-11-10T08:37:32.676" v="29" actId="207"/>
          <ac:spMkLst>
            <pc:docMk/>
            <pc:sldMk cId="1644024869" sldId="263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4:29.311" v="9" actId="14826"/>
          <ac:picMkLst>
            <pc:docMk/>
            <pc:sldMk cId="1644024869" sldId="263"/>
            <ac:picMk id="5" creationId="{949ECE3F-88EF-495E-BBD7-04C650988617}"/>
          </ac:picMkLst>
        </pc:picChg>
      </pc:sldChg>
      <pc:sldChg chg="modSp mod setBg">
        <pc:chgData name="Jan Pieter Kuijper" userId="11dce61d2819b281" providerId="LiveId" clId="{2942E046-E9F1-45BB-A952-D57FF17D5AB2}" dt="2022-11-10T08:37:37.456" v="30" actId="207"/>
        <pc:sldMkLst>
          <pc:docMk/>
          <pc:sldMk cId="763409363" sldId="264"/>
        </pc:sldMkLst>
        <pc:spChg chg="mod">
          <ac:chgData name="Jan Pieter Kuijper" userId="11dce61d2819b281" providerId="LiveId" clId="{2942E046-E9F1-45BB-A952-D57FF17D5AB2}" dt="2022-11-10T08:37:37.456" v="30" actId="207"/>
          <ac:spMkLst>
            <pc:docMk/>
            <pc:sldMk cId="763409363" sldId="264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5:40.776" v="16" actId="14826"/>
          <ac:picMkLst>
            <pc:docMk/>
            <pc:sldMk cId="763409363" sldId="264"/>
            <ac:picMk id="5" creationId="{883DF30B-D8F3-4035-AB1F-10F24C8F6670}"/>
          </ac:picMkLst>
        </pc:picChg>
      </pc:sldChg>
      <pc:sldChg chg="modSp mod setBg">
        <pc:chgData name="Jan Pieter Kuijper" userId="11dce61d2819b281" providerId="LiveId" clId="{2942E046-E9F1-45BB-A952-D57FF17D5AB2}" dt="2022-11-10T08:37:42.855" v="31" actId="207"/>
        <pc:sldMkLst>
          <pc:docMk/>
          <pc:sldMk cId="1051176702" sldId="265"/>
        </pc:sldMkLst>
        <pc:spChg chg="mod">
          <ac:chgData name="Jan Pieter Kuijper" userId="11dce61d2819b281" providerId="LiveId" clId="{2942E046-E9F1-45BB-A952-D57FF17D5AB2}" dt="2022-11-10T08:37:42.855" v="31" actId="207"/>
          <ac:spMkLst>
            <pc:docMk/>
            <pc:sldMk cId="1051176702" sldId="265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4:36.870" v="10" actId="14826"/>
          <ac:picMkLst>
            <pc:docMk/>
            <pc:sldMk cId="1051176702" sldId="265"/>
            <ac:picMk id="5" creationId="{A09A0558-2784-4D5E-841E-9E62FD0EE8B2}"/>
          </ac:picMkLst>
        </pc:picChg>
      </pc:sldChg>
      <pc:sldChg chg="modSp mod setBg">
        <pc:chgData name="Jan Pieter Kuijper" userId="11dce61d2819b281" providerId="LiveId" clId="{2942E046-E9F1-45BB-A952-D57FF17D5AB2}" dt="2022-11-10T08:37:51.046" v="32" actId="207"/>
        <pc:sldMkLst>
          <pc:docMk/>
          <pc:sldMk cId="1124081579" sldId="266"/>
        </pc:sldMkLst>
        <pc:spChg chg="mod">
          <ac:chgData name="Jan Pieter Kuijper" userId="11dce61d2819b281" providerId="LiveId" clId="{2942E046-E9F1-45BB-A952-D57FF17D5AB2}" dt="2022-11-10T08:37:51.046" v="32" actId="207"/>
          <ac:spMkLst>
            <pc:docMk/>
            <pc:sldMk cId="1124081579" sldId="266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5:59.297" v="17" actId="14826"/>
          <ac:picMkLst>
            <pc:docMk/>
            <pc:sldMk cId="1124081579" sldId="266"/>
            <ac:picMk id="5" creationId="{47E4E8AB-7DFA-42CD-B2C6-8729F75A98C0}"/>
          </ac:picMkLst>
        </pc:picChg>
      </pc:sldChg>
      <pc:sldChg chg="modSp mod setBg">
        <pc:chgData name="Jan Pieter Kuijper" userId="11dce61d2819b281" providerId="LiveId" clId="{2942E046-E9F1-45BB-A952-D57FF17D5AB2}" dt="2022-11-10T08:37:57.550" v="33" actId="207"/>
        <pc:sldMkLst>
          <pc:docMk/>
          <pc:sldMk cId="477136118" sldId="267"/>
        </pc:sldMkLst>
        <pc:spChg chg="mod">
          <ac:chgData name="Jan Pieter Kuijper" userId="11dce61d2819b281" providerId="LiveId" clId="{2942E046-E9F1-45BB-A952-D57FF17D5AB2}" dt="2022-11-10T08:37:57.550" v="33" actId="207"/>
          <ac:spMkLst>
            <pc:docMk/>
            <pc:sldMk cId="477136118" sldId="267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4:42.790" v="11" actId="14826"/>
          <ac:picMkLst>
            <pc:docMk/>
            <pc:sldMk cId="477136118" sldId="267"/>
            <ac:picMk id="5" creationId="{4A0AD757-2C4E-4E6D-86A4-05381530505F}"/>
          </ac:picMkLst>
        </pc:picChg>
      </pc:sldChg>
      <pc:sldChg chg="modSp mod setBg">
        <pc:chgData name="Jan Pieter Kuijper" userId="11dce61d2819b281" providerId="LiveId" clId="{2942E046-E9F1-45BB-A952-D57FF17D5AB2}" dt="2022-11-10T08:38:02.551" v="34" actId="207"/>
        <pc:sldMkLst>
          <pc:docMk/>
          <pc:sldMk cId="3807939295" sldId="268"/>
        </pc:sldMkLst>
        <pc:spChg chg="mod">
          <ac:chgData name="Jan Pieter Kuijper" userId="11dce61d2819b281" providerId="LiveId" clId="{2942E046-E9F1-45BB-A952-D57FF17D5AB2}" dt="2022-11-10T08:38:02.551" v="34" actId="207"/>
          <ac:spMkLst>
            <pc:docMk/>
            <pc:sldMk cId="3807939295" sldId="268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6:11.988" v="18" actId="14826"/>
          <ac:picMkLst>
            <pc:docMk/>
            <pc:sldMk cId="3807939295" sldId="268"/>
            <ac:picMk id="5" creationId="{D91390F9-47EE-4679-A31B-E9CF9A151B88}"/>
          </ac:picMkLst>
        </pc:picChg>
      </pc:sldChg>
      <pc:sldChg chg="modSp mod setBg">
        <pc:chgData name="Jan Pieter Kuijper" userId="11dce61d2819b281" providerId="LiveId" clId="{2942E046-E9F1-45BB-A952-D57FF17D5AB2}" dt="2022-11-10T08:38:10.674" v="35" actId="207"/>
        <pc:sldMkLst>
          <pc:docMk/>
          <pc:sldMk cId="1792135588" sldId="269"/>
        </pc:sldMkLst>
        <pc:spChg chg="mod">
          <ac:chgData name="Jan Pieter Kuijper" userId="11dce61d2819b281" providerId="LiveId" clId="{2942E046-E9F1-45BB-A952-D57FF17D5AB2}" dt="2022-11-10T08:38:10.674" v="35" actId="207"/>
          <ac:spMkLst>
            <pc:docMk/>
            <pc:sldMk cId="1792135588" sldId="269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4:49.264" v="12" actId="14826"/>
          <ac:picMkLst>
            <pc:docMk/>
            <pc:sldMk cId="1792135588" sldId="269"/>
            <ac:picMk id="5" creationId="{EA623149-426E-43CC-827C-0492D18145FB}"/>
          </ac:picMkLst>
        </pc:picChg>
      </pc:sldChg>
      <pc:sldChg chg="modSp mod setBg">
        <pc:chgData name="Jan Pieter Kuijper" userId="11dce61d2819b281" providerId="LiveId" clId="{2942E046-E9F1-45BB-A952-D57FF17D5AB2}" dt="2022-11-10T08:38:15.319" v="36" actId="207"/>
        <pc:sldMkLst>
          <pc:docMk/>
          <pc:sldMk cId="2170688015" sldId="270"/>
        </pc:sldMkLst>
        <pc:spChg chg="mod">
          <ac:chgData name="Jan Pieter Kuijper" userId="11dce61d2819b281" providerId="LiveId" clId="{2942E046-E9F1-45BB-A952-D57FF17D5AB2}" dt="2022-11-10T08:38:15.319" v="36" actId="207"/>
          <ac:spMkLst>
            <pc:docMk/>
            <pc:sldMk cId="2170688015" sldId="270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6:24.527" v="19" actId="14826"/>
          <ac:picMkLst>
            <pc:docMk/>
            <pc:sldMk cId="2170688015" sldId="270"/>
            <ac:picMk id="5" creationId="{450FC20D-A306-4A53-B9D1-76C69A3E1B8F}"/>
          </ac:picMkLst>
        </pc:picChg>
      </pc:sldChg>
      <pc:sldChg chg="modSp mod setBg">
        <pc:chgData name="Jan Pieter Kuijper" userId="11dce61d2819b281" providerId="LiveId" clId="{2942E046-E9F1-45BB-A952-D57FF17D5AB2}" dt="2022-11-10T08:38:21.240" v="37" actId="207"/>
        <pc:sldMkLst>
          <pc:docMk/>
          <pc:sldMk cId="2131897069" sldId="271"/>
        </pc:sldMkLst>
        <pc:spChg chg="mod">
          <ac:chgData name="Jan Pieter Kuijper" userId="11dce61d2819b281" providerId="LiveId" clId="{2942E046-E9F1-45BB-A952-D57FF17D5AB2}" dt="2022-11-10T08:38:21.240" v="37" actId="207"/>
          <ac:spMkLst>
            <pc:docMk/>
            <pc:sldMk cId="2131897069" sldId="271"/>
            <ac:spMk id="2050" creationId="{00000000-0000-0000-0000-000000000000}"/>
          </ac:spMkLst>
        </pc:spChg>
        <pc:picChg chg="mod">
          <ac:chgData name="Jan Pieter Kuijper" userId="11dce61d2819b281" providerId="LiveId" clId="{2942E046-E9F1-45BB-A952-D57FF17D5AB2}" dt="2022-11-10T08:34:54.584" v="13" actId="14826"/>
          <ac:picMkLst>
            <pc:docMk/>
            <pc:sldMk cId="2131897069" sldId="271"/>
            <ac:picMk id="5" creationId="{7E8DC127-F7F3-48CD-B177-F3FE48D2BBEC}"/>
          </ac:picMkLst>
        </pc:picChg>
      </pc:sldChg>
      <pc:sldMasterChg chg="setBg modSldLayout">
        <pc:chgData name="Jan Pieter Kuijper" userId="11dce61d2819b281" providerId="LiveId" clId="{2942E046-E9F1-45BB-A952-D57FF17D5AB2}" dt="2022-11-10T08:36:46.333" v="21"/>
        <pc:sldMasterMkLst>
          <pc:docMk/>
          <pc:sldMasterMk cId="0" sldId="2147483648"/>
        </pc:sldMasterMkLst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3860254443" sldId="2147483649"/>
          </pc:sldLayoutMkLst>
        </pc:sldLayoutChg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3360809725" sldId="2147483650"/>
          </pc:sldLayoutMkLst>
        </pc:sldLayoutChg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3069092940" sldId="2147483651"/>
          </pc:sldLayoutMkLst>
        </pc:sldLayoutChg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1026901509" sldId="2147483652"/>
          </pc:sldLayoutMkLst>
        </pc:sldLayoutChg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377053919" sldId="2147483653"/>
          </pc:sldLayoutMkLst>
        </pc:sldLayoutChg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4079059148" sldId="2147483654"/>
          </pc:sldLayoutMkLst>
        </pc:sldLayoutChg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816828922" sldId="2147483655"/>
          </pc:sldLayoutMkLst>
        </pc:sldLayoutChg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3440932616" sldId="2147483656"/>
          </pc:sldLayoutMkLst>
        </pc:sldLayoutChg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1219781930" sldId="2147483657"/>
          </pc:sldLayoutMkLst>
        </pc:sldLayoutChg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3351365153" sldId="2147483658"/>
          </pc:sldLayoutMkLst>
        </pc:sldLayoutChg>
        <pc:sldLayoutChg chg="setBg">
          <pc:chgData name="Jan Pieter Kuijper" userId="11dce61d2819b281" providerId="LiveId" clId="{2942E046-E9F1-45BB-A952-D57FF17D5AB2}" dt="2022-11-10T08:36:46.333" v="21"/>
          <pc:sldLayoutMkLst>
            <pc:docMk/>
            <pc:sldMasterMk cId="0" sldId="2147483648"/>
            <pc:sldLayoutMk cId="4004400412" sldId="2147483659"/>
          </pc:sldLayoutMkLst>
        </pc:sldLayoutChg>
      </pc:sldMasterChg>
    </pc:docChg>
  </pc:docChgLst>
  <pc:docChgLst>
    <pc:chgData name="Jan Pieter Kuijper" userId="11dce61d2819b281" providerId="LiveId" clId="{CC83DD80-0DD7-43A7-983D-54BE2C969850}"/>
    <pc:docChg chg="modSld">
      <pc:chgData name="Jan Pieter Kuijper" userId="11dce61d2819b281" providerId="LiveId" clId="{CC83DD80-0DD7-43A7-983D-54BE2C969850}" dt="2022-11-10T08:26:02.279" v="79" actId="20577"/>
      <pc:docMkLst>
        <pc:docMk/>
      </pc:docMkLst>
      <pc:sldChg chg="modSp mod">
        <pc:chgData name="Jan Pieter Kuijper" userId="11dce61d2819b281" providerId="LiveId" clId="{CC83DD80-0DD7-43A7-983D-54BE2C969850}" dt="2022-11-10T08:25:19.681" v="61" actId="20577"/>
        <pc:sldMkLst>
          <pc:docMk/>
          <pc:sldMk cId="0" sldId="258"/>
        </pc:sldMkLst>
        <pc:spChg chg="mod">
          <ac:chgData name="Jan Pieter Kuijper" userId="11dce61d2819b281" providerId="LiveId" clId="{CC83DD80-0DD7-43A7-983D-54BE2C969850}" dt="2022-11-10T08:25:19.681" v="61" actId="20577"/>
          <ac:spMkLst>
            <pc:docMk/>
            <pc:sldMk cId="0" sldId="258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5:23.999" v="63" actId="20577"/>
        <pc:sldMkLst>
          <pc:docMk/>
          <pc:sldMk cId="20395420" sldId="259"/>
        </pc:sldMkLst>
        <pc:spChg chg="mod">
          <ac:chgData name="Jan Pieter Kuijper" userId="11dce61d2819b281" providerId="LiveId" clId="{CC83DD80-0DD7-43A7-983D-54BE2C969850}" dt="2022-11-10T08:25:23.999" v="63" actId="20577"/>
          <ac:spMkLst>
            <pc:docMk/>
            <pc:sldMk cId="20395420" sldId="259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5:28.221" v="65" actId="20577"/>
        <pc:sldMkLst>
          <pc:docMk/>
          <pc:sldMk cId="2793017339" sldId="260"/>
        </pc:sldMkLst>
        <pc:spChg chg="mod">
          <ac:chgData name="Jan Pieter Kuijper" userId="11dce61d2819b281" providerId="LiveId" clId="{CC83DD80-0DD7-43A7-983D-54BE2C969850}" dt="2022-11-10T08:25:28.221" v="65" actId="20577"/>
          <ac:spMkLst>
            <pc:docMk/>
            <pc:sldMk cId="2793017339" sldId="260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5:33.854" v="67" actId="20577"/>
        <pc:sldMkLst>
          <pc:docMk/>
          <pc:sldMk cId="57403933" sldId="261"/>
        </pc:sldMkLst>
        <pc:spChg chg="mod">
          <ac:chgData name="Jan Pieter Kuijper" userId="11dce61d2819b281" providerId="LiveId" clId="{CC83DD80-0DD7-43A7-983D-54BE2C969850}" dt="2022-11-10T08:25:33.854" v="67" actId="20577"/>
          <ac:spMkLst>
            <pc:docMk/>
            <pc:sldMk cId="57403933" sldId="261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5:37.979" v="69" actId="20577"/>
        <pc:sldMkLst>
          <pc:docMk/>
          <pc:sldMk cId="1579334644" sldId="262"/>
        </pc:sldMkLst>
        <pc:spChg chg="mod">
          <ac:chgData name="Jan Pieter Kuijper" userId="11dce61d2819b281" providerId="LiveId" clId="{CC83DD80-0DD7-43A7-983D-54BE2C969850}" dt="2022-11-10T08:25:37.979" v="69" actId="20577"/>
          <ac:spMkLst>
            <pc:docMk/>
            <pc:sldMk cId="1579334644" sldId="262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5:42.811" v="71" actId="20577"/>
        <pc:sldMkLst>
          <pc:docMk/>
          <pc:sldMk cId="1644024869" sldId="263"/>
        </pc:sldMkLst>
        <pc:spChg chg="mod">
          <ac:chgData name="Jan Pieter Kuijper" userId="11dce61d2819b281" providerId="LiveId" clId="{CC83DD80-0DD7-43A7-983D-54BE2C969850}" dt="2022-11-10T08:25:42.811" v="71" actId="20577"/>
          <ac:spMkLst>
            <pc:docMk/>
            <pc:sldMk cId="1644024869" sldId="263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5:46.928" v="73" actId="20577"/>
        <pc:sldMkLst>
          <pc:docMk/>
          <pc:sldMk cId="763409363" sldId="264"/>
        </pc:sldMkLst>
        <pc:spChg chg="mod">
          <ac:chgData name="Jan Pieter Kuijper" userId="11dce61d2819b281" providerId="LiveId" clId="{CC83DD80-0DD7-43A7-983D-54BE2C969850}" dt="2022-11-10T08:25:46.928" v="73" actId="20577"/>
          <ac:spMkLst>
            <pc:docMk/>
            <pc:sldMk cId="763409363" sldId="264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5:51.473" v="75" actId="20577"/>
        <pc:sldMkLst>
          <pc:docMk/>
          <pc:sldMk cId="1051176702" sldId="265"/>
        </pc:sldMkLst>
        <pc:spChg chg="mod">
          <ac:chgData name="Jan Pieter Kuijper" userId="11dce61d2819b281" providerId="LiveId" clId="{CC83DD80-0DD7-43A7-983D-54BE2C969850}" dt="2022-11-10T08:25:51.473" v="75" actId="20577"/>
          <ac:spMkLst>
            <pc:docMk/>
            <pc:sldMk cId="1051176702" sldId="265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5:55.584" v="77" actId="20577"/>
        <pc:sldMkLst>
          <pc:docMk/>
          <pc:sldMk cId="1124081579" sldId="266"/>
        </pc:sldMkLst>
        <pc:spChg chg="mod">
          <ac:chgData name="Jan Pieter Kuijper" userId="11dce61d2819b281" providerId="LiveId" clId="{CC83DD80-0DD7-43A7-983D-54BE2C969850}" dt="2022-11-10T08:25:55.584" v="77" actId="20577"/>
          <ac:spMkLst>
            <pc:docMk/>
            <pc:sldMk cId="1124081579" sldId="266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6:02.279" v="79" actId="20577"/>
        <pc:sldMkLst>
          <pc:docMk/>
          <pc:sldMk cId="477136118" sldId="267"/>
        </pc:sldMkLst>
        <pc:spChg chg="mod">
          <ac:chgData name="Jan Pieter Kuijper" userId="11dce61d2819b281" providerId="LiveId" clId="{CC83DD80-0DD7-43A7-983D-54BE2C969850}" dt="2022-11-10T08:26:02.279" v="79" actId="20577"/>
          <ac:spMkLst>
            <pc:docMk/>
            <pc:sldMk cId="477136118" sldId="267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5:10.840" v="59" actId="20577"/>
        <pc:sldMkLst>
          <pc:docMk/>
          <pc:sldMk cId="3807939295" sldId="268"/>
        </pc:sldMkLst>
        <pc:spChg chg="mod">
          <ac:chgData name="Jan Pieter Kuijper" userId="11dce61d2819b281" providerId="LiveId" clId="{CC83DD80-0DD7-43A7-983D-54BE2C969850}" dt="2022-11-10T08:25:10.840" v="59" actId="20577"/>
          <ac:spMkLst>
            <pc:docMk/>
            <pc:sldMk cId="3807939295" sldId="268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5:01.755" v="57" actId="20577"/>
        <pc:sldMkLst>
          <pc:docMk/>
          <pc:sldMk cId="1792135588" sldId="269"/>
        </pc:sldMkLst>
        <pc:spChg chg="mod">
          <ac:chgData name="Jan Pieter Kuijper" userId="11dce61d2819b281" providerId="LiveId" clId="{CC83DD80-0DD7-43A7-983D-54BE2C969850}" dt="2022-11-10T08:25:01.755" v="57" actId="20577"/>
          <ac:spMkLst>
            <pc:docMk/>
            <pc:sldMk cId="1792135588" sldId="269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4:56.589" v="55" actId="20577"/>
        <pc:sldMkLst>
          <pc:docMk/>
          <pc:sldMk cId="2170688015" sldId="270"/>
        </pc:sldMkLst>
        <pc:spChg chg="mod">
          <ac:chgData name="Jan Pieter Kuijper" userId="11dce61d2819b281" providerId="LiveId" clId="{CC83DD80-0DD7-43A7-983D-54BE2C969850}" dt="2022-11-10T08:24:56.589" v="55" actId="20577"/>
          <ac:spMkLst>
            <pc:docMk/>
            <pc:sldMk cId="2170688015" sldId="270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C83DD80-0DD7-43A7-983D-54BE2C969850}" dt="2022-11-10T08:24:51.733" v="53" actId="20577"/>
        <pc:sldMkLst>
          <pc:docMk/>
          <pc:sldMk cId="2131897069" sldId="271"/>
        </pc:sldMkLst>
        <pc:spChg chg="mod">
          <ac:chgData name="Jan Pieter Kuijper" userId="11dce61d2819b281" providerId="LiveId" clId="{CC83DD80-0DD7-43A7-983D-54BE2C969850}" dt="2022-11-10T08:24:51.733" v="53" actId="20577"/>
          <ac:spMkLst>
            <pc:docMk/>
            <pc:sldMk cId="2131897069" sldId="271"/>
            <ac:spMk id="205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A65A5-B28C-4E7A-8C42-45F9B3E1D48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025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728C-B438-47D1-A6DD-459B421015B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36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86B2-F74C-4EE1-82B7-98C6A1B8D68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44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6113-1817-4FD6-A356-19B7DC2D769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080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A4A5E-860D-4837-89E0-F435CDEF055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6909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F5960-895A-424F-A6FE-49B96D2D23F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2690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53DF-C444-4666-8600-503EC3D872E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705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BB03-7E41-41C3-B7CB-5CBE3D5A840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905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CF32-39FB-4715-B126-7BA46591FDE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682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5C5B7-27FE-4518-AD10-96D761A8E5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09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A860-E52B-4844-A2B5-254DB7D8FB8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1978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502076C-5CAF-45F4-BC14-BEB7FAD905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7D4D49-21A3-4D1B-88A1-7A2C59AA3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885"/>
            <a:ext cx="8128000" cy="43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0AD757-2C4E-4E6D-86A4-053815305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104"/>
            <a:ext cx="8128000" cy="2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3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1390F9-47EE-4679-A31B-E9CF9A151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885"/>
            <a:ext cx="8128000" cy="43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3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623149-426E-43CC-827C-0492D1814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104"/>
            <a:ext cx="8128000" cy="2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3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0FC20D-A306-4A53-B9D1-76C69A3E1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885"/>
            <a:ext cx="8128000" cy="43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8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8DC127-F7F3-48CD-B177-F3FE48D2B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104"/>
            <a:ext cx="8128000" cy="2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9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22CC6A-AE42-4D8D-85EB-66627272E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104"/>
            <a:ext cx="8128000" cy="2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D2F4DF0-F1F0-4518-B8F7-C1196DFF9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849"/>
            <a:ext cx="8128000" cy="42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1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A040D5-D4FE-4D42-B5A1-9EC437A5C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104"/>
            <a:ext cx="8128000" cy="2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5E2728-9D94-4CB3-AC27-A5F78902E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885"/>
            <a:ext cx="8128000" cy="43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3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9ECE3F-88EF-495E-BBD7-04C650988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104"/>
            <a:ext cx="8128000" cy="2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2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3DF30B-D8F3-4035-AB1F-10F24C8F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885"/>
            <a:ext cx="8128000" cy="43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0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9A0558-2784-4D5E-841E-9E62FD0EE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104"/>
            <a:ext cx="8128000" cy="2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7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E4E8AB-7DFA-42CD-B2C6-8729F75A9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885"/>
            <a:ext cx="8128000" cy="43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8157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392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39</cp:revision>
  <dcterms:created xsi:type="dcterms:W3CDTF">2004-09-21T10:26:12Z</dcterms:created>
  <dcterms:modified xsi:type="dcterms:W3CDTF">2022-11-10T08:38:22Z</dcterms:modified>
</cp:coreProperties>
</file>