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49" autoAdjust="0"/>
    <p:restoredTop sz="90929"/>
  </p:normalViewPr>
  <p:slideViewPr>
    <p:cSldViewPr>
      <p:cViewPr varScale="1">
        <p:scale>
          <a:sx n="75" d="100"/>
          <a:sy n="75" d="100"/>
        </p:scale>
        <p:origin x="147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Pieter Kuijper" userId="11dce61d2819b281" providerId="LiveId" clId="{CC83DD80-0DD7-43A7-983D-54BE2C969850}"/>
    <pc:docChg chg="modSld">
      <pc:chgData name="Jan Pieter Kuijper" userId="11dce61d2819b281" providerId="LiveId" clId="{CC83DD80-0DD7-43A7-983D-54BE2C969850}" dt="2022-11-10T08:26:02.279" v="79" actId="20577"/>
      <pc:docMkLst>
        <pc:docMk/>
      </pc:docMkLst>
      <pc:sldChg chg="modSp mod">
        <pc:chgData name="Jan Pieter Kuijper" userId="11dce61d2819b281" providerId="LiveId" clId="{CC83DD80-0DD7-43A7-983D-54BE2C969850}" dt="2022-11-10T08:25:19.681" v="61" actId="20577"/>
        <pc:sldMkLst>
          <pc:docMk/>
          <pc:sldMk cId="0" sldId="258"/>
        </pc:sldMkLst>
        <pc:spChg chg="mod">
          <ac:chgData name="Jan Pieter Kuijper" userId="11dce61d2819b281" providerId="LiveId" clId="{CC83DD80-0DD7-43A7-983D-54BE2C969850}" dt="2022-11-10T08:25:19.681" v="61" actId="20577"/>
          <ac:spMkLst>
            <pc:docMk/>
            <pc:sldMk cId="0" sldId="258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CC83DD80-0DD7-43A7-983D-54BE2C969850}" dt="2022-11-10T08:25:23.999" v="63" actId="20577"/>
        <pc:sldMkLst>
          <pc:docMk/>
          <pc:sldMk cId="20395420" sldId="259"/>
        </pc:sldMkLst>
        <pc:spChg chg="mod">
          <ac:chgData name="Jan Pieter Kuijper" userId="11dce61d2819b281" providerId="LiveId" clId="{CC83DD80-0DD7-43A7-983D-54BE2C969850}" dt="2022-11-10T08:25:23.999" v="63" actId="20577"/>
          <ac:spMkLst>
            <pc:docMk/>
            <pc:sldMk cId="20395420" sldId="259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CC83DD80-0DD7-43A7-983D-54BE2C969850}" dt="2022-11-10T08:25:28.221" v="65" actId="20577"/>
        <pc:sldMkLst>
          <pc:docMk/>
          <pc:sldMk cId="2793017339" sldId="260"/>
        </pc:sldMkLst>
        <pc:spChg chg="mod">
          <ac:chgData name="Jan Pieter Kuijper" userId="11dce61d2819b281" providerId="LiveId" clId="{CC83DD80-0DD7-43A7-983D-54BE2C969850}" dt="2022-11-10T08:25:28.221" v="65" actId="20577"/>
          <ac:spMkLst>
            <pc:docMk/>
            <pc:sldMk cId="2793017339" sldId="260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CC83DD80-0DD7-43A7-983D-54BE2C969850}" dt="2022-11-10T08:25:33.854" v="67" actId="20577"/>
        <pc:sldMkLst>
          <pc:docMk/>
          <pc:sldMk cId="57403933" sldId="261"/>
        </pc:sldMkLst>
        <pc:spChg chg="mod">
          <ac:chgData name="Jan Pieter Kuijper" userId="11dce61d2819b281" providerId="LiveId" clId="{CC83DD80-0DD7-43A7-983D-54BE2C969850}" dt="2022-11-10T08:25:33.854" v="67" actId="20577"/>
          <ac:spMkLst>
            <pc:docMk/>
            <pc:sldMk cId="57403933" sldId="261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CC83DD80-0DD7-43A7-983D-54BE2C969850}" dt="2022-11-10T08:25:37.979" v="69" actId="20577"/>
        <pc:sldMkLst>
          <pc:docMk/>
          <pc:sldMk cId="1579334644" sldId="262"/>
        </pc:sldMkLst>
        <pc:spChg chg="mod">
          <ac:chgData name="Jan Pieter Kuijper" userId="11dce61d2819b281" providerId="LiveId" clId="{CC83DD80-0DD7-43A7-983D-54BE2C969850}" dt="2022-11-10T08:25:37.979" v="69" actId="20577"/>
          <ac:spMkLst>
            <pc:docMk/>
            <pc:sldMk cId="1579334644" sldId="262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CC83DD80-0DD7-43A7-983D-54BE2C969850}" dt="2022-11-10T08:25:42.811" v="71" actId="20577"/>
        <pc:sldMkLst>
          <pc:docMk/>
          <pc:sldMk cId="1644024869" sldId="263"/>
        </pc:sldMkLst>
        <pc:spChg chg="mod">
          <ac:chgData name="Jan Pieter Kuijper" userId="11dce61d2819b281" providerId="LiveId" clId="{CC83DD80-0DD7-43A7-983D-54BE2C969850}" dt="2022-11-10T08:25:42.811" v="71" actId="20577"/>
          <ac:spMkLst>
            <pc:docMk/>
            <pc:sldMk cId="1644024869" sldId="263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CC83DD80-0DD7-43A7-983D-54BE2C969850}" dt="2022-11-10T08:25:46.928" v="73" actId="20577"/>
        <pc:sldMkLst>
          <pc:docMk/>
          <pc:sldMk cId="763409363" sldId="264"/>
        </pc:sldMkLst>
        <pc:spChg chg="mod">
          <ac:chgData name="Jan Pieter Kuijper" userId="11dce61d2819b281" providerId="LiveId" clId="{CC83DD80-0DD7-43A7-983D-54BE2C969850}" dt="2022-11-10T08:25:46.928" v="73" actId="20577"/>
          <ac:spMkLst>
            <pc:docMk/>
            <pc:sldMk cId="763409363" sldId="264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CC83DD80-0DD7-43A7-983D-54BE2C969850}" dt="2022-11-10T08:25:51.473" v="75" actId="20577"/>
        <pc:sldMkLst>
          <pc:docMk/>
          <pc:sldMk cId="1051176702" sldId="265"/>
        </pc:sldMkLst>
        <pc:spChg chg="mod">
          <ac:chgData name="Jan Pieter Kuijper" userId="11dce61d2819b281" providerId="LiveId" clId="{CC83DD80-0DD7-43A7-983D-54BE2C969850}" dt="2022-11-10T08:25:51.473" v="75" actId="20577"/>
          <ac:spMkLst>
            <pc:docMk/>
            <pc:sldMk cId="1051176702" sldId="265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CC83DD80-0DD7-43A7-983D-54BE2C969850}" dt="2022-11-10T08:25:55.584" v="77" actId="20577"/>
        <pc:sldMkLst>
          <pc:docMk/>
          <pc:sldMk cId="1124081579" sldId="266"/>
        </pc:sldMkLst>
        <pc:spChg chg="mod">
          <ac:chgData name="Jan Pieter Kuijper" userId="11dce61d2819b281" providerId="LiveId" clId="{CC83DD80-0DD7-43A7-983D-54BE2C969850}" dt="2022-11-10T08:25:55.584" v="77" actId="20577"/>
          <ac:spMkLst>
            <pc:docMk/>
            <pc:sldMk cId="1124081579" sldId="266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CC83DD80-0DD7-43A7-983D-54BE2C969850}" dt="2022-11-10T08:26:02.279" v="79" actId="20577"/>
        <pc:sldMkLst>
          <pc:docMk/>
          <pc:sldMk cId="477136118" sldId="267"/>
        </pc:sldMkLst>
        <pc:spChg chg="mod">
          <ac:chgData name="Jan Pieter Kuijper" userId="11dce61d2819b281" providerId="LiveId" clId="{CC83DD80-0DD7-43A7-983D-54BE2C969850}" dt="2022-11-10T08:26:02.279" v="79" actId="20577"/>
          <ac:spMkLst>
            <pc:docMk/>
            <pc:sldMk cId="477136118" sldId="267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CC83DD80-0DD7-43A7-983D-54BE2C969850}" dt="2022-11-10T08:25:10.840" v="59" actId="20577"/>
        <pc:sldMkLst>
          <pc:docMk/>
          <pc:sldMk cId="3807939295" sldId="268"/>
        </pc:sldMkLst>
        <pc:spChg chg="mod">
          <ac:chgData name="Jan Pieter Kuijper" userId="11dce61d2819b281" providerId="LiveId" clId="{CC83DD80-0DD7-43A7-983D-54BE2C969850}" dt="2022-11-10T08:25:10.840" v="59" actId="20577"/>
          <ac:spMkLst>
            <pc:docMk/>
            <pc:sldMk cId="3807939295" sldId="268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CC83DD80-0DD7-43A7-983D-54BE2C969850}" dt="2022-11-10T08:25:01.755" v="57" actId="20577"/>
        <pc:sldMkLst>
          <pc:docMk/>
          <pc:sldMk cId="1792135588" sldId="269"/>
        </pc:sldMkLst>
        <pc:spChg chg="mod">
          <ac:chgData name="Jan Pieter Kuijper" userId="11dce61d2819b281" providerId="LiveId" clId="{CC83DD80-0DD7-43A7-983D-54BE2C969850}" dt="2022-11-10T08:25:01.755" v="57" actId="20577"/>
          <ac:spMkLst>
            <pc:docMk/>
            <pc:sldMk cId="1792135588" sldId="269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CC83DD80-0DD7-43A7-983D-54BE2C969850}" dt="2022-11-10T08:24:56.589" v="55" actId="20577"/>
        <pc:sldMkLst>
          <pc:docMk/>
          <pc:sldMk cId="2170688015" sldId="270"/>
        </pc:sldMkLst>
        <pc:spChg chg="mod">
          <ac:chgData name="Jan Pieter Kuijper" userId="11dce61d2819b281" providerId="LiveId" clId="{CC83DD80-0DD7-43A7-983D-54BE2C969850}" dt="2022-11-10T08:24:56.589" v="55" actId="20577"/>
          <ac:spMkLst>
            <pc:docMk/>
            <pc:sldMk cId="2170688015" sldId="270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CC83DD80-0DD7-43A7-983D-54BE2C969850}" dt="2022-11-10T08:24:51.733" v="53" actId="20577"/>
        <pc:sldMkLst>
          <pc:docMk/>
          <pc:sldMk cId="2131897069" sldId="271"/>
        </pc:sldMkLst>
        <pc:spChg chg="mod">
          <ac:chgData name="Jan Pieter Kuijper" userId="11dce61d2819b281" providerId="LiveId" clId="{CC83DD80-0DD7-43A7-983D-54BE2C969850}" dt="2022-11-10T08:24:51.733" v="53" actId="20577"/>
          <ac:spMkLst>
            <pc:docMk/>
            <pc:sldMk cId="2131897069" sldId="271"/>
            <ac:spMk id="205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6A65A5-B28C-4E7A-8C42-45F9B3E1D48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6025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8728C-B438-47D1-A6DD-459B421015B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51365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386B2-F74C-4EE1-82B7-98C6A1B8D68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04400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E6113-1817-4FD6-A356-19B7DC2D769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60809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A4A5E-860D-4837-89E0-F435CDEF055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69092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F5960-895A-424F-A6FE-49B96D2D23F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26901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553DF-C444-4666-8600-503EC3D872E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7053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2BB03-7E41-41C3-B7CB-5CBE3D5A840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79059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7CF32-39FB-4715-B126-7BA46591FDE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16828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5C5B7-27FE-4518-AD10-96D761A8E5C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40932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8A860-E52B-4844-A2B5-254DB7D8FB8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1978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502076C-5CAF-45F4-BC14-BEB7FAD9050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A7D4D49-21A3-4D1B-88A1-7A2C59AA36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635000"/>
            <a:ext cx="8128000" cy="436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A0AD757-2C4E-4E6D-86A4-05381530505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635000"/>
            <a:ext cx="8128000" cy="2126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136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91390F9-47EE-4679-A31B-E9CF9A151B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635000"/>
            <a:ext cx="8128000" cy="436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939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A623149-426E-43CC-827C-0492D18145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635000"/>
            <a:ext cx="8128000" cy="2126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2135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50FC20D-A306-4A53-B9D1-76C69A3E1B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635000"/>
            <a:ext cx="8128000" cy="436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0688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E8DC127-F7F3-48CD-B177-F3FE48D2BB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635000"/>
            <a:ext cx="8128000" cy="2126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189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522CC6A-AE42-4D8D-85EB-66627272EE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635000"/>
            <a:ext cx="8128000" cy="2126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5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D2F4DF0-F1F0-4518-B8F7-C1196DFF98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635000"/>
            <a:ext cx="8128000" cy="4299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017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F0A040D5-D4FE-4D42-B5A1-9EC437A5CA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635000"/>
            <a:ext cx="8128000" cy="2126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403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95E2728-9D94-4CB3-AC27-A5F78902EA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635000"/>
            <a:ext cx="8128000" cy="436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334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49ECE3F-88EF-495E-BBD7-04C6509886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635000"/>
            <a:ext cx="8128000" cy="2126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4024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83DF30B-D8F3-4035-AB1F-10F24C8F66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635000"/>
            <a:ext cx="8128000" cy="436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409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09A0558-2784-4D5E-841E-9E62FD0EE8B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635000"/>
            <a:ext cx="8128000" cy="2126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1176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7E4E8AB-7DFA-42CD-B2C6-8729F75A98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635000"/>
            <a:ext cx="8128000" cy="436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081579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392</Words>
  <Application>Microsoft Office PowerPoint</Application>
  <PresentationFormat>Diavoorstelling (4:3)</PresentationFormat>
  <Paragraphs>14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ruiterjv</dc:creator>
  <cp:lastModifiedBy>Jan Pieter Kuijper</cp:lastModifiedBy>
  <cp:revision>39</cp:revision>
  <dcterms:created xsi:type="dcterms:W3CDTF">2004-09-21T10:26:12Z</dcterms:created>
  <dcterms:modified xsi:type="dcterms:W3CDTF">2022-11-10T08:26:10Z</dcterms:modified>
</cp:coreProperties>
</file>