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82" d="100"/>
          <a:sy n="82" d="100"/>
        </p:scale>
        <p:origin x="7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Pieter Kuijper" userId="11dce61d2819b281" providerId="LiveId" clId="{C2F3B5CB-F823-490A-B8C6-9582B92D1259}"/>
    <pc:docChg chg="modSld">
      <pc:chgData name="Jan Pieter Kuijper" userId="11dce61d2819b281" providerId="LiveId" clId="{C2F3B5CB-F823-490A-B8C6-9582B92D1259}" dt="2022-11-10T08:31:16.775" v="49"/>
      <pc:docMkLst>
        <pc:docMk/>
      </pc:docMkLst>
      <pc:sldChg chg="modSp mod">
        <pc:chgData name="Jan Pieter Kuijper" userId="11dce61d2819b281" providerId="LiveId" clId="{C2F3B5CB-F823-490A-B8C6-9582B92D1259}" dt="2022-11-10T08:30:18.294" v="36" actId="20577"/>
        <pc:sldMkLst>
          <pc:docMk/>
          <pc:sldMk cId="0" sldId="258"/>
        </pc:sldMkLst>
        <pc:spChg chg="mod">
          <ac:chgData name="Jan Pieter Kuijper" userId="11dce61d2819b281" providerId="LiveId" clId="{C2F3B5CB-F823-490A-B8C6-9582B92D1259}" dt="2022-11-10T08:30:18.294" v="36" actId="20577"/>
          <ac:spMkLst>
            <pc:docMk/>
            <pc:sldMk cId="0" sldId="258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27.282" v="37"/>
        <pc:sldMkLst>
          <pc:docMk/>
          <pc:sldMk cId="20395420" sldId="259"/>
        </pc:sldMkLst>
        <pc:spChg chg="mod">
          <ac:chgData name="Jan Pieter Kuijper" userId="11dce61d2819b281" providerId="LiveId" clId="{C2F3B5CB-F823-490A-B8C6-9582B92D1259}" dt="2022-11-10T08:30:27.282" v="37"/>
          <ac:spMkLst>
            <pc:docMk/>
            <pc:sldMk cId="20395420" sldId="259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31.040" v="38"/>
        <pc:sldMkLst>
          <pc:docMk/>
          <pc:sldMk cId="2793017339" sldId="260"/>
        </pc:sldMkLst>
        <pc:spChg chg="mod">
          <ac:chgData name="Jan Pieter Kuijper" userId="11dce61d2819b281" providerId="LiveId" clId="{C2F3B5CB-F823-490A-B8C6-9582B92D1259}" dt="2022-11-10T08:30:31.040" v="38"/>
          <ac:spMkLst>
            <pc:docMk/>
            <pc:sldMk cId="2793017339" sldId="260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35.149" v="39"/>
        <pc:sldMkLst>
          <pc:docMk/>
          <pc:sldMk cId="57403933" sldId="261"/>
        </pc:sldMkLst>
        <pc:spChg chg="mod">
          <ac:chgData name="Jan Pieter Kuijper" userId="11dce61d2819b281" providerId="LiveId" clId="{C2F3B5CB-F823-490A-B8C6-9582B92D1259}" dt="2022-11-10T08:30:35.149" v="39"/>
          <ac:spMkLst>
            <pc:docMk/>
            <pc:sldMk cId="57403933" sldId="261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41.146" v="40"/>
        <pc:sldMkLst>
          <pc:docMk/>
          <pc:sldMk cId="1579334644" sldId="262"/>
        </pc:sldMkLst>
        <pc:spChg chg="mod">
          <ac:chgData name="Jan Pieter Kuijper" userId="11dce61d2819b281" providerId="LiveId" clId="{C2F3B5CB-F823-490A-B8C6-9582B92D1259}" dt="2022-11-10T08:30:41.146" v="40"/>
          <ac:spMkLst>
            <pc:docMk/>
            <pc:sldMk cId="1579334644" sldId="262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45.526" v="41"/>
        <pc:sldMkLst>
          <pc:docMk/>
          <pc:sldMk cId="1644024869" sldId="263"/>
        </pc:sldMkLst>
        <pc:spChg chg="mod">
          <ac:chgData name="Jan Pieter Kuijper" userId="11dce61d2819b281" providerId="LiveId" clId="{C2F3B5CB-F823-490A-B8C6-9582B92D1259}" dt="2022-11-10T08:30:45.526" v="41"/>
          <ac:spMkLst>
            <pc:docMk/>
            <pc:sldMk cId="1644024869" sldId="263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49.091" v="42"/>
        <pc:sldMkLst>
          <pc:docMk/>
          <pc:sldMk cId="763409363" sldId="264"/>
        </pc:sldMkLst>
        <pc:spChg chg="mod">
          <ac:chgData name="Jan Pieter Kuijper" userId="11dce61d2819b281" providerId="LiveId" clId="{C2F3B5CB-F823-490A-B8C6-9582B92D1259}" dt="2022-11-10T08:30:49.091" v="42"/>
          <ac:spMkLst>
            <pc:docMk/>
            <pc:sldMk cId="763409363" sldId="264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53.080" v="43"/>
        <pc:sldMkLst>
          <pc:docMk/>
          <pc:sldMk cId="1051176702" sldId="265"/>
        </pc:sldMkLst>
        <pc:spChg chg="mod">
          <ac:chgData name="Jan Pieter Kuijper" userId="11dce61d2819b281" providerId="LiveId" clId="{C2F3B5CB-F823-490A-B8C6-9582B92D1259}" dt="2022-11-10T08:30:53.080" v="43"/>
          <ac:spMkLst>
            <pc:docMk/>
            <pc:sldMk cId="1051176702" sldId="265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0:56.715" v="44"/>
        <pc:sldMkLst>
          <pc:docMk/>
          <pc:sldMk cId="1124081579" sldId="266"/>
        </pc:sldMkLst>
        <pc:spChg chg="mod">
          <ac:chgData name="Jan Pieter Kuijper" userId="11dce61d2819b281" providerId="LiveId" clId="{C2F3B5CB-F823-490A-B8C6-9582B92D1259}" dt="2022-11-10T08:30:56.715" v="44"/>
          <ac:spMkLst>
            <pc:docMk/>
            <pc:sldMk cId="1124081579" sldId="266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1:00.565" v="45"/>
        <pc:sldMkLst>
          <pc:docMk/>
          <pc:sldMk cId="477136118" sldId="267"/>
        </pc:sldMkLst>
        <pc:spChg chg="mod">
          <ac:chgData name="Jan Pieter Kuijper" userId="11dce61d2819b281" providerId="LiveId" clId="{C2F3B5CB-F823-490A-B8C6-9582B92D1259}" dt="2022-11-10T08:31:00.565" v="45"/>
          <ac:spMkLst>
            <pc:docMk/>
            <pc:sldMk cId="477136118" sldId="267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1:04.497" v="46"/>
        <pc:sldMkLst>
          <pc:docMk/>
          <pc:sldMk cId="3807939295" sldId="268"/>
        </pc:sldMkLst>
        <pc:spChg chg="mod">
          <ac:chgData name="Jan Pieter Kuijper" userId="11dce61d2819b281" providerId="LiveId" clId="{C2F3B5CB-F823-490A-B8C6-9582B92D1259}" dt="2022-11-10T08:31:04.497" v="46"/>
          <ac:spMkLst>
            <pc:docMk/>
            <pc:sldMk cId="3807939295" sldId="268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1:09.219" v="47"/>
        <pc:sldMkLst>
          <pc:docMk/>
          <pc:sldMk cId="1792135588" sldId="269"/>
        </pc:sldMkLst>
        <pc:spChg chg="mod">
          <ac:chgData name="Jan Pieter Kuijper" userId="11dce61d2819b281" providerId="LiveId" clId="{C2F3B5CB-F823-490A-B8C6-9582B92D1259}" dt="2022-11-10T08:31:09.219" v="47"/>
          <ac:spMkLst>
            <pc:docMk/>
            <pc:sldMk cId="1792135588" sldId="269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1:13.516" v="48"/>
        <pc:sldMkLst>
          <pc:docMk/>
          <pc:sldMk cId="2170688015" sldId="270"/>
        </pc:sldMkLst>
        <pc:spChg chg="mod">
          <ac:chgData name="Jan Pieter Kuijper" userId="11dce61d2819b281" providerId="LiveId" clId="{C2F3B5CB-F823-490A-B8C6-9582B92D1259}" dt="2022-11-10T08:31:13.516" v="48"/>
          <ac:spMkLst>
            <pc:docMk/>
            <pc:sldMk cId="2170688015" sldId="270"/>
            <ac:spMk id="2050" creationId="{00000000-0000-0000-0000-000000000000}"/>
          </ac:spMkLst>
        </pc:spChg>
      </pc:sldChg>
      <pc:sldChg chg="modSp mod">
        <pc:chgData name="Jan Pieter Kuijper" userId="11dce61d2819b281" providerId="LiveId" clId="{C2F3B5CB-F823-490A-B8C6-9582B92D1259}" dt="2022-11-10T08:31:16.775" v="49"/>
        <pc:sldMkLst>
          <pc:docMk/>
          <pc:sldMk cId="2131897069" sldId="271"/>
        </pc:sldMkLst>
        <pc:spChg chg="mod">
          <ac:chgData name="Jan Pieter Kuijper" userId="11dce61d2819b281" providerId="LiveId" clId="{C2F3B5CB-F823-490A-B8C6-9582B92D1259}" dt="2022-11-10T08:31:16.775" v="49"/>
          <ac:spMkLst>
            <pc:docMk/>
            <pc:sldMk cId="2131897069" sldId="271"/>
            <ac:spMk id="205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E0872D-11F7-487F-A327-B5A12D2238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20B62A0-FC0D-4DB4-81C8-B1AC85EA6D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1E82AF-14DF-4CD1-B45A-9C7DDEB4D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6C3F01A-4ABB-4016-9D11-E2ECF8AEB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D34F0C-8A48-4E2C-926C-C70F36861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554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A0E4D-CD93-4314-812A-1EA0BABB8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FFDBB6E-B585-4FAD-B1A4-88CDA0DF0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86BC2E0-7DB9-406A-BD69-5E0F5ED78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19D511-1098-4488-9070-265806BD9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C8729-1D68-4C20-AA61-031AFB6A3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7732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80EBD98-540F-4A63-8728-503197B398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AFED050-5045-4D9E-8E2F-B08BD5A97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C54E77-85A6-4EC1-84B9-5EBCB59D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7D2141-A02F-4D4C-B287-161E44F29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BF101E4-BC2A-428D-9C6A-99C3DACB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984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187BF9-1DEB-4C39-9AA9-2A15951C3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F33ED1-B932-4D6A-AB93-B1EA6654F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819C34F-A4A5-4ABF-895B-E314A8317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2157E02-8C87-46A1-A51D-D71F4EA34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515A9F-E5FD-414A-91AB-CD7D0C27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678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CAED2-40EC-4253-8213-96C5BFD01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4F7F58-133D-404A-9F0A-54565CAC9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855BB00-CD24-473E-83DA-E870F46E6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005CD2-C0AA-4228-9F13-453251856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564FF80-F156-46FA-9100-8C1BFAFCA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763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8C2DB7-A61E-47C1-B007-E8339DB1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05367D9-9CC6-4B36-9ECB-E5F8BE5C39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3FB31E6-F44A-4F87-8DDC-AC7A1E3E8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C382DA4-440F-4EEC-98FA-156458164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7941DF0-4C4D-4648-8756-C19147A48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650FFE-F847-48A0-AE5D-6F7F7873F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307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0F137A-C294-4B14-A959-5B393ABE6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B152AF5-9322-4760-92CD-617CFE388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2E9E839-242E-48A5-8586-C51C824810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8C02BAF-7CB1-4F31-B3DB-97B0007690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47CA990-CCE9-464D-9C1E-F13A2193D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EB4F3BF-E6E6-4733-B396-60E891D33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EEC727FF-D81A-44BB-A242-36CA4EC03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87B5832-01D7-4291-8C6D-08F6D8B58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5753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E2E01F-2566-49CC-9E0C-3CA6B4A89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6E9FFEF-B5B0-4CE3-8AC1-52DD7A258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9E2A6079-96EC-4125-B57B-FE0C5F4CE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5F97F4E-056D-4ECE-92FF-E913DFD7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908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CF9519D-72AA-4B77-8512-FBCD44C34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FF63816-5F02-46BB-9B38-78ECF30D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AD88043-FA4E-4D4F-B371-793ADD1F0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334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C4A84-F9B2-4A9A-A44D-D5DC43F1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87EB693-C4AF-4DFD-AED3-73B5F0375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AD87E00-A63F-46E3-A453-4B98782616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E38B7E7-203A-431F-AE97-A1887029D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280A8A2-53FC-4398-AE5D-B973E6CC4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14397C6-488B-4BB9-A4F0-22FD9407F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20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B8BA9-D3A8-4F1E-802F-E8348EBC6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1F34288-1F97-4DF9-A3B5-17ACC885B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ACCEC0-7EE6-44D0-B058-E22B47DDE6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BECDE8E-3826-4A9A-9B4F-006F02387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5F6793D-F126-46BA-B990-4DF26F5A3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699D02D-DCA3-4848-9B6E-CC8DA0FFA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34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65D6B206-C9AF-4B55-8183-4072CA577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9DC2ACE-D653-4DF9-A3CC-CC1CD12DFD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20E3EFA-BCB5-4FFC-A13F-0615B9DB2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2888F-A667-4D23-8294-FA0D3CB4F759}" type="datetimeFigureOut">
              <a:rPr lang="nl-NL" smtClean="0"/>
              <a:t>10-11-2022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CD9D54-D6C8-4686-AE7D-1F194B23A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761BBE8-3C3D-42CD-9E43-9B5EFDAC2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8EF0C-930E-4AB4-AA8E-7661085F7E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4562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A7D4D49-21A3-4D1B-88A1-7A2C59AA36F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4909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A0AD757-2C4E-4E6D-86A4-05381530505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136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91390F9-47EE-4679-A31B-E9CF9A151B8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4909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793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EA623149-426E-43CC-827C-0492D18145F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1355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50FC20D-A306-4A53-B9D1-76C69A3E1B8F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4909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688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7E8DC127-F7F3-48CD-B177-F3FE48D2BBE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189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0522CC6A-AE42-4D8D-85EB-66627272EE0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D2F4DF0-F1F0-4518-B8F7-C1196DFF98C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1000"/>
            <a:ext cx="9144000" cy="4836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1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F0A040D5-D4FE-4D42-B5A1-9EC437A5CAC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403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95E2728-9D94-4CB3-AC27-A5F78902EA7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4909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34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949ECE3F-88EF-495E-BBD7-04C65098861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024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83DF30B-D8F3-4035-AB1F-10F24C8F66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4909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340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A09A0558-2784-4D5E-841E-9E62FD0EE8B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2392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176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608139" y="6461125"/>
            <a:ext cx="90249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842375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842375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842375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842375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o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kom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Immanuel (Morgen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zal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Ik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er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zijn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) 	t. J.P. Kuijper; m.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Frankrijk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, 15</a:t>
            </a:r>
            <a:r>
              <a:rPr lang="en-US" altLang="nl-NL" sz="1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n-US" altLang="nl-NL" sz="1600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altLang="nl-NL" sz="1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eeuw</a:t>
            </a:r>
            <a:endParaRPr lang="nl-NL" altLang="nl-NL" sz="16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47E4E8AB-7DFA-42CD-B2C6-8729F75A98C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80999"/>
            <a:ext cx="9144000" cy="4909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08157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392</Words>
  <Application>Microsoft Office PowerPoint</Application>
  <PresentationFormat>Breedbeeld</PresentationFormat>
  <Paragraphs>14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Jan Pieter Kuijper</cp:lastModifiedBy>
  <cp:revision>1</cp:revision>
  <dcterms:created xsi:type="dcterms:W3CDTF">2022-11-09T19:27:42Z</dcterms:created>
  <dcterms:modified xsi:type="dcterms:W3CDTF">2022-11-10T08:31:22Z</dcterms:modified>
</cp:coreProperties>
</file>