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3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547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28-2-2026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3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384669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				                                                              t: Robert Roth m: Jaap Cramer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71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168</Words>
  <Application>Microsoft Office PowerPoint</Application>
  <PresentationFormat>Diavoorstelling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Aad Schalk</cp:lastModifiedBy>
  <cp:revision>39</cp:revision>
  <dcterms:created xsi:type="dcterms:W3CDTF">2019-08-25T11:47:05Z</dcterms:created>
  <dcterms:modified xsi:type="dcterms:W3CDTF">2026-02-28T12:10:20Z</dcterms:modified>
</cp:coreProperties>
</file>