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7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28-2-2026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6869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28-2-2026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28-2-2026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94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28-2-2026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4690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28-2-2026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1194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28-2-2026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0036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28-2-2026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6412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28-2-2026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435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28-2-2026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19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28-2-2026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6059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28-2-2026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0854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60F89-3BA3-4ED0-812B-D18363EA0611}" type="datetimeFigureOut">
              <a:rPr lang="nl-NL" smtClean="0"/>
              <a:t>28-2-2026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800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1366" y="6384669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Naomi				                                                              t: Robert Roth m: Jaap Cramer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B8AFE81-2B38-4697-BDC5-FAE234CEC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635000"/>
            <a:ext cx="8636000" cy="47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47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1366" y="6384669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Naomi				                                                              t: Robert Roth m: Jaap Cramer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DEA728D-A225-41DE-AC8A-80BB42D14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635000"/>
            <a:ext cx="8636000" cy="47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86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1366" y="6384669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Naomi				                                                              t: Robert Roth m: Jaap Cramer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AC03C6B-3E32-4D18-BC52-31D2E0C29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635000"/>
            <a:ext cx="8636000" cy="47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98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1366" y="6384669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Naomi				                                                              t: Robert Roth m: Jaap Cramer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555B84A-36F8-4D9A-BD40-591CE741B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635000"/>
            <a:ext cx="8636000" cy="47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81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1366" y="6384669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Naomi				                                                              t: Robert Roth m: Jaap Cramer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87127AF-E4C4-44FC-8496-733EA3F69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635000"/>
            <a:ext cx="8636000" cy="47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44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1366" y="6384669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Naomi				                                                              t: Robert Roth m: Jaap Cramer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3C0E89E-80F2-4C9D-BBE1-87671119D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635000"/>
            <a:ext cx="8636000" cy="47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9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1366" y="6384669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Naomi				                                                              t: Robert Roth m: Jaap Cramer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B2D352B-A151-4447-AB01-D81B4E79E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635000"/>
            <a:ext cx="8636000" cy="47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04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1366" y="6384669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Naomi				                                                              t: Robert Roth m: Jaap Cramer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1817C15-ED00-423D-BD3B-5D3FE600E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635000"/>
            <a:ext cx="8636000" cy="47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80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1366" y="6384669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Naomi				                                                              t: Robert Roth m: Jaap Cramer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4595857-39AD-4C16-ACE7-EB7051F7E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635000"/>
            <a:ext cx="8636000" cy="47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19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1366" y="6384669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Naomi				                                                              t: Robert Roth m: Jaap Cramer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0614770-50CE-4D23-B66F-318132FE0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635000"/>
            <a:ext cx="8636000" cy="47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31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1366" y="6384669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Naomi				                                                              t: Robert Roth m: Jaap Cramer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6F5FFFE-1EC6-4754-BEC2-DEDEBC349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635000"/>
            <a:ext cx="8636000" cy="47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37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1366" y="6384669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Naomi				                                                              t: Robert Roth m: Jaap Cramer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BD1F634-06A3-4FBD-8255-EE10E96D5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635000"/>
            <a:ext cx="8636000" cy="47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3122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</TotalTime>
  <Words>168</Words>
  <Application>Microsoft Office PowerPoint</Application>
  <PresentationFormat>Diavoorstelling (4:3)</PresentationFormat>
  <Paragraphs>12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Aad Schalk</dc:creator>
  <cp:lastModifiedBy>Aad Schalk</cp:lastModifiedBy>
  <cp:revision>39</cp:revision>
  <dcterms:created xsi:type="dcterms:W3CDTF">2019-08-25T11:47:05Z</dcterms:created>
  <dcterms:modified xsi:type="dcterms:W3CDTF">2026-02-28T12:10:20Z</dcterms:modified>
</cp:coreProperties>
</file>