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4" autoAdjust="0"/>
    <p:restoredTop sz="94660"/>
  </p:normalViewPr>
  <p:slideViewPr>
    <p:cSldViewPr snapToGrid="0">
      <p:cViewPr varScale="1">
        <p:scale>
          <a:sx n="62" d="100"/>
          <a:sy n="62" d="100"/>
        </p:scale>
        <p:origin x="72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60F89-3BA3-4ED0-812B-D18363EA0611}" type="datetimeFigureOut">
              <a:rPr lang="nl-NL" smtClean="0"/>
              <a:t>28-2-2026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F3D83-D508-4933-A7FC-2BDF7F9775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3350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60F89-3BA3-4ED0-812B-D18363EA0611}" type="datetimeFigureOut">
              <a:rPr lang="nl-NL" smtClean="0"/>
              <a:t>28-2-2026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F3D83-D508-4933-A7FC-2BDF7F9775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39217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60F89-3BA3-4ED0-812B-D18363EA0611}" type="datetimeFigureOut">
              <a:rPr lang="nl-NL" smtClean="0"/>
              <a:t>28-2-2026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F3D83-D508-4933-A7FC-2BDF7F9775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3477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60F89-3BA3-4ED0-812B-D18363EA0611}" type="datetimeFigureOut">
              <a:rPr lang="nl-NL" smtClean="0"/>
              <a:t>28-2-2026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F3D83-D508-4933-A7FC-2BDF7F9775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8224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60F89-3BA3-4ED0-812B-D18363EA0611}" type="datetimeFigureOut">
              <a:rPr lang="nl-NL" smtClean="0"/>
              <a:t>28-2-2026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F3D83-D508-4933-A7FC-2BDF7F9775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7204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60F89-3BA3-4ED0-812B-D18363EA0611}" type="datetimeFigureOut">
              <a:rPr lang="nl-NL" smtClean="0"/>
              <a:t>28-2-2026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F3D83-D508-4933-A7FC-2BDF7F9775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84352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60F89-3BA3-4ED0-812B-D18363EA0611}" type="datetimeFigureOut">
              <a:rPr lang="nl-NL" smtClean="0"/>
              <a:t>28-2-2026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F3D83-D508-4933-A7FC-2BDF7F9775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2869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60F89-3BA3-4ED0-812B-D18363EA0611}" type="datetimeFigureOut">
              <a:rPr lang="nl-NL" smtClean="0"/>
              <a:t>28-2-2026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F3D83-D508-4933-A7FC-2BDF7F9775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1108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60F89-3BA3-4ED0-812B-D18363EA0611}" type="datetimeFigureOut">
              <a:rPr lang="nl-NL" smtClean="0"/>
              <a:t>28-2-2026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F3D83-D508-4933-A7FC-2BDF7F9775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3728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60F89-3BA3-4ED0-812B-D18363EA0611}" type="datetimeFigureOut">
              <a:rPr lang="nl-NL" smtClean="0"/>
              <a:t>28-2-2026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F3D83-D508-4933-A7FC-2BDF7F9775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4301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60F89-3BA3-4ED0-812B-D18363EA0611}" type="datetimeFigureOut">
              <a:rPr lang="nl-NL" smtClean="0"/>
              <a:t>28-2-2026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F3D83-D508-4933-A7FC-2BDF7F9775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3320039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D60F89-3BA3-4ED0-812B-D18363EA0611}" type="datetimeFigureOut">
              <a:rPr lang="nl-NL" smtClean="0"/>
              <a:t>28-2-2026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5F3D83-D508-4933-A7FC-2BDF7F9775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9719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1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image" Target="../media/image18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19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image" Target="../media/image20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1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1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1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1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13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16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17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B2532042-582C-419A-8FCF-1384707F36C5}"/>
              </a:ext>
            </a:extLst>
          </p:cNvPr>
          <p:cNvSpPr txBox="1"/>
          <p:nvPr/>
        </p:nvSpPr>
        <p:spPr>
          <a:xfrm>
            <a:off x="1685366" y="6384669"/>
            <a:ext cx="89826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Naomi				                                                              t: Robert Roth m: Jaap Cramer </a:t>
            </a:r>
          </a:p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7999" y="635001"/>
            <a:ext cx="8636000" cy="471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747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B2532042-582C-419A-8FCF-1384707F36C5}"/>
              </a:ext>
            </a:extLst>
          </p:cNvPr>
          <p:cNvSpPr txBox="1"/>
          <p:nvPr/>
        </p:nvSpPr>
        <p:spPr>
          <a:xfrm>
            <a:off x="1685366" y="6384669"/>
            <a:ext cx="89826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Naomi				                                                              t: Robert Roth m: Jaap Cramer </a:t>
            </a:r>
          </a:p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7999" y="635001"/>
            <a:ext cx="8636000" cy="471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4860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B2532042-582C-419A-8FCF-1384707F36C5}"/>
              </a:ext>
            </a:extLst>
          </p:cNvPr>
          <p:cNvSpPr txBox="1"/>
          <p:nvPr/>
        </p:nvSpPr>
        <p:spPr>
          <a:xfrm>
            <a:off x="1685366" y="6384669"/>
            <a:ext cx="89826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Naomi				                                                              t: Robert Roth m: Jaap Cramer </a:t>
            </a:r>
          </a:p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7999" y="635001"/>
            <a:ext cx="8636000" cy="471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8982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B2532042-582C-419A-8FCF-1384707F36C5}"/>
              </a:ext>
            </a:extLst>
          </p:cNvPr>
          <p:cNvSpPr txBox="1"/>
          <p:nvPr/>
        </p:nvSpPr>
        <p:spPr>
          <a:xfrm>
            <a:off x="1685366" y="6384669"/>
            <a:ext cx="89826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Naomi				                                                              t: Robert Roth m: Jaap Cramer </a:t>
            </a:r>
          </a:p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7999" y="635001"/>
            <a:ext cx="8636000" cy="471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681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B2532042-582C-419A-8FCF-1384707F36C5}"/>
              </a:ext>
            </a:extLst>
          </p:cNvPr>
          <p:cNvSpPr txBox="1"/>
          <p:nvPr/>
        </p:nvSpPr>
        <p:spPr>
          <a:xfrm>
            <a:off x="1685366" y="6384669"/>
            <a:ext cx="89826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Naomi				                                                              t: Robert Roth m: Jaap Cramer </a:t>
            </a:r>
          </a:p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7999" y="635001"/>
            <a:ext cx="8636000" cy="471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944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B2532042-582C-419A-8FCF-1384707F36C5}"/>
              </a:ext>
            </a:extLst>
          </p:cNvPr>
          <p:cNvSpPr txBox="1"/>
          <p:nvPr/>
        </p:nvSpPr>
        <p:spPr>
          <a:xfrm>
            <a:off x="1685366" y="6384669"/>
            <a:ext cx="89826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Naomi				                                                              t: Robert Roth m: Jaap Cramer </a:t>
            </a:r>
          </a:p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7999" y="635001"/>
            <a:ext cx="8636000" cy="471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99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B2532042-582C-419A-8FCF-1384707F36C5}"/>
              </a:ext>
            </a:extLst>
          </p:cNvPr>
          <p:cNvSpPr txBox="1"/>
          <p:nvPr/>
        </p:nvSpPr>
        <p:spPr>
          <a:xfrm>
            <a:off x="1685366" y="6384669"/>
            <a:ext cx="89826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Naomi				                                                              t: Robert Roth m: Jaap Cramer </a:t>
            </a:r>
          </a:p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7999" y="635001"/>
            <a:ext cx="8636000" cy="471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904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B2532042-582C-419A-8FCF-1384707F36C5}"/>
              </a:ext>
            </a:extLst>
          </p:cNvPr>
          <p:cNvSpPr txBox="1"/>
          <p:nvPr/>
        </p:nvSpPr>
        <p:spPr>
          <a:xfrm>
            <a:off x="1685366" y="6384669"/>
            <a:ext cx="89826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Naomi				                                                              t: Robert Roth m: Jaap Cramer </a:t>
            </a:r>
          </a:p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7999" y="635001"/>
            <a:ext cx="8636000" cy="471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180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B2532042-582C-419A-8FCF-1384707F36C5}"/>
              </a:ext>
            </a:extLst>
          </p:cNvPr>
          <p:cNvSpPr txBox="1"/>
          <p:nvPr/>
        </p:nvSpPr>
        <p:spPr>
          <a:xfrm>
            <a:off x="1685366" y="6384669"/>
            <a:ext cx="89826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Naomi				                                                              t: Robert Roth m: Jaap Cramer </a:t>
            </a:r>
          </a:p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7999" y="635001"/>
            <a:ext cx="8636000" cy="471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3196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B2532042-582C-419A-8FCF-1384707F36C5}"/>
              </a:ext>
            </a:extLst>
          </p:cNvPr>
          <p:cNvSpPr txBox="1"/>
          <p:nvPr/>
        </p:nvSpPr>
        <p:spPr>
          <a:xfrm>
            <a:off x="1685366" y="6384669"/>
            <a:ext cx="89826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Naomi				                                                              t: Robert Roth m: Jaap Cramer </a:t>
            </a:r>
          </a:p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7999" y="635001"/>
            <a:ext cx="8636000" cy="471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431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B2532042-582C-419A-8FCF-1384707F36C5}"/>
              </a:ext>
            </a:extLst>
          </p:cNvPr>
          <p:cNvSpPr txBox="1"/>
          <p:nvPr/>
        </p:nvSpPr>
        <p:spPr>
          <a:xfrm>
            <a:off x="1685366" y="6384669"/>
            <a:ext cx="89826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Naomi				                                                              t: Robert Roth m: Jaap Cramer </a:t>
            </a:r>
          </a:p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7999" y="635001"/>
            <a:ext cx="8636000" cy="471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337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B2532042-582C-419A-8FCF-1384707F36C5}"/>
              </a:ext>
            </a:extLst>
          </p:cNvPr>
          <p:cNvSpPr txBox="1"/>
          <p:nvPr/>
        </p:nvSpPr>
        <p:spPr>
          <a:xfrm>
            <a:off x="1685366" y="6384669"/>
            <a:ext cx="89826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Naomi				                                                              t: Robert Roth m: Jaap Cramer </a:t>
            </a:r>
          </a:p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7999" y="635001"/>
            <a:ext cx="8636000" cy="471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93122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192</TotalTime>
  <Words>168</Words>
  <Application>Microsoft Office PowerPoint</Application>
  <PresentationFormat>Breedbeeld</PresentationFormat>
  <Paragraphs>12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Aad Schalk</dc:creator>
  <cp:lastModifiedBy>Aad Schalk</cp:lastModifiedBy>
  <cp:revision>40</cp:revision>
  <dcterms:created xsi:type="dcterms:W3CDTF">2019-08-25T11:47:05Z</dcterms:created>
  <dcterms:modified xsi:type="dcterms:W3CDTF">2026-02-28T12:10:53Z</dcterms:modified>
</cp:coreProperties>
</file>