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35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21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47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22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20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35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8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10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72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30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20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71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8AFE81-2B38-4697-BDC5-FAE234CEC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4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EA728D-A225-41DE-AC8A-80BB42D14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8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C03C6B-3E32-4D18-BC52-31D2E0C29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9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55B84A-36F8-4D9A-BD40-591CE741B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8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87127AF-E4C4-44FC-8496-733EA3F69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4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C0E89E-80F2-4C9D-BBE1-87671119D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2D352B-A151-4447-AB01-D81B4E79E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0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817C15-ED00-423D-BD3B-5D3FE600E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4595857-39AD-4C16-ACE7-EB7051F7E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1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614770-50CE-4D23-B66F-318132FE0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3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F5FFFE-1EC6-4754-BEC2-DEDEBC349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3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D1F634-06A3-4FBD-8255-EE10E96D5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635001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12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168</Words>
  <Application>Microsoft Office PowerPoint</Application>
  <PresentationFormat>Breedbeeld</PresentationFormat>
  <Paragraphs>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Aad Schalk</dc:creator>
  <cp:lastModifiedBy>Aad Schalk</cp:lastModifiedBy>
  <cp:revision>40</cp:revision>
  <dcterms:created xsi:type="dcterms:W3CDTF">2019-08-25T11:47:05Z</dcterms:created>
  <dcterms:modified xsi:type="dcterms:W3CDTF">2026-02-28T12:10:53Z</dcterms:modified>
</cp:coreProperties>
</file>