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5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9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10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11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2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3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4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15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3" Type="http://schemas.openxmlformats.org/officeDocument/2006/relationships/image" Target="../media/image1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Na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jaren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zwaar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lijden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1539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635000"/>
            <a:ext cx="6604000" cy="421191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Na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jaren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zwaar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lijden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1539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634999"/>
            <a:ext cx="6604000" cy="420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84193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Na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jaren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zwaar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lijden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1539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635000"/>
            <a:ext cx="6604000" cy="4211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506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Na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jaren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zwaar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lijden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1539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634999"/>
            <a:ext cx="6604000" cy="420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606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Na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jaren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zwaar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lijden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1539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635000"/>
            <a:ext cx="6604000" cy="4211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5716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Na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jaren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zwaar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lijden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1539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634999"/>
            <a:ext cx="6604000" cy="420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114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Na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jaren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zwaar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lijden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1539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635000"/>
            <a:ext cx="6604000" cy="4211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2587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Na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jaren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zwaar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van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lijden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Antwerpen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1539 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634999"/>
            <a:ext cx="6604000" cy="420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02803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152</Words>
  <Application>Microsoft Office PowerPoint</Application>
  <PresentationFormat>Diavoorstelling (4:3)</PresentationFormat>
  <Paragraphs>8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2026-03-26T06:12:23Z</dcterms:modified>
</cp:coreProperties>
</file>