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4B730110-8C73-A952-E4C4-C499F1F2E1D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5000"/>
            <a:ext cx="6604000" cy="4211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FA0125F6-0A83-0CBA-616D-8A91C7217A6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4999"/>
            <a:ext cx="6604000" cy="4208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8419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EA7E88EA-3B4D-F54D-C61F-53410E3A110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5000"/>
            <a:ext cx="6604000" cy="4211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506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7D0067D3-9FD8-33C7-B396-810E28EAC54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4999"/>
            <a:ext cx="6604000" cy="4208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3606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DB676A19-DBB1-24B9-F101-71E7D642E49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5000"/>
            <a:ext cx="6604000" cy="4211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5716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39C2F5F0-C024-9EAC-118C-9C2C988D868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4999"/>
            <a:ext cx="6604000" cy="4208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9114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CA3CE180-EAD6-54AF-B2BB-CE9369FD222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5000"/>
            <a:ext cx="6604000" cy="4211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2587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824E74F6-A07D-2611-C01A-501AC8A3525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634999"/>
            <a:ext cx="6604000" cy="4208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702803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152</Words>
  <Application>Microsoft Office PowerPoint</Application>
  <PresentationFormat>Diavoorstelling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2026-03-26T06:12:23Z</dcterms:modified>
</cp:coreProperties>
</file>