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B386E-B4AC-1B24-C810-5231E05DE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696176-A467-6FD6-62B4-6E5030845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D9CB27-329C-92C5-A535-E59FE88A4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57391F-23B8-EF74-EA99-FA3B6FD3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1F6F46-9609-3138-A60C-0C39D28A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83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C6AA7-B5CB-5E82-D2C1-156852738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2D63627-860A-6B6A-82D7-8C7815B7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F9C0E6-C6F9-1906-855B-2CF1FEA5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700870-263A-8E73-40CF-2DC03D37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5AA4F2-F94F-0ACA-8E6B-4ECA631E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06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63DB551-B183-3A54-C786-B5D0A7062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4DF457C-FEF1-D337-5A2C-A31E0AD9C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359F31-76C8-22FB-2ECA-3C416A4FA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2CF03C-8E73-616B-64E8-4EBE40417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D4E932-FF2E-BB53-D2B9-678E6D66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4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DC636-B63B-D09C-307D-D215F032A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0AF2BD-CCE8-C72E-CB74-B8E70F6FF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17F94B-FA2B-6CAE-0AC7-B87DAF7F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188535-A7C1-EF4E-3F6E-11E8B405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A6A186-BC74-A7DA-DAD5-008E70F9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214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D0E4B-675E-7EDC-B910-4B0520A8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BAD126-2E4E-CE95-1C9A-0490AD8B9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C8244F-E12C-2595-6D66-244BD7A18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72AFF2-2931-1A1E-8540-234C21F29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3416CD-B2D5-5278-B9C5-96A47082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21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5CF4D-2EE0-4388-0409-B4862A14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9E0CE3-63CE-439D-E575-8E34BD7F7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2117D58-8CDB-8499-64B6-C50076834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F56F03D-B4C3-7342-5272-04005350B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B1D4BC9-EC62-39D0-2732-4A2D8DE85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CF4078-5969-937C-06C3-6B744F1E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66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82234-4417-7627-2797-AEF819A4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54E26A6-E8CE-797A-7527-1411BC41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7490B25-EAB1-40D2-518D-9FDD35F42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1E02FFB-CD71-F16A-4A99-D9D12FE09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6B36BC-4A5C-79C6-C13D-0D8244F89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C7ADBF1-369B-F4B2-2D21-6F46FDF5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486021B-3BDB-4ED2-2EA1-2D3AB7D65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062B85-8944-4535-BB0E-303EE426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15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077626-2F2F-3EDF-89D4-46D2967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6D66A38-8058-64FD-6D80-ED753DF6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B44AF18-20AE-0852-9909-406351556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E749AD-5A02-8D70-ADC5-37930459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25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67BCADF-B878-4B4D-93F5-3E2650D5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8052F73-95B1-A75A-4CA6-C6DD52EC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2F554F9-08BF-74DC-3358-B095D53D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69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1122A8-0CC0-3EFA-1661-BDF5934B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5D9BE5-46CE-2861-949A-6F1796A46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A190A46-980D-A915-AA82-ABFCFD813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B867B9-3AFF-0491-E038-388698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366D7B-3EC3-E955-3D1E-826DC571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8E46B0-F1DC-96C7-BC33-E72170B8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47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4F41E-2378-6CF6-2BA6-F632E16AF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E30C94A-FF3B-22CE-A25C-BD9BF8BE0B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04DB1F-26BB-63C8-2C4C-C6BFD0BCC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B66E48-F7DD-590F-EA8D-AE4FD9FC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F46273-202B-D1AA-CCE1-6C8EACEE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E82A5A-0E0A-83A1-1B51-666EBE6D9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989041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2CA8464-5200-6688-F975-F3B508F52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E41B58-BA4B-CAC5-7B82-DCBF6AD43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3FEF1B-DD6D-BAA6-0BEA-1FB5A24A7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09C4AD-53B4-CDFE-47F8-14ACAF6A9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640737-8877-60B3-CCF8-14EE530AE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50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0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60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71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11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8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028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2026-03-26T06:10:23Z</dcterms:created>
  <dcterms:modified xsi:type="dcterms:W3CDTF">2026-03-26T06:11:31Z</dcterms:modified>
</cp:coreProperties>
</file>