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8B386E-B4AC-1B24-C810-5231E05DE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696176-A467-6FD6-62B4-6E5030845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D9CB27-329C-92C5-A535-E59FE88A4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57391F-23B8-EF74-EA99-FA3B6FD34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11F6F46-9609-3138-A60C-0C39D28AA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083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6C6AA7-B5CB-5E82-D2C1-156852738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2D63627-860A-6B6A-82D7-8C7815B7C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8F9C0E6-C6F9-1906-855B-2CF1FEA54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3700870-263A-8E73-40CF-2DC03D37F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5AA4F2-F94F-0ACA-8E6B-4ECA631E6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0063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63DB551-B183-3A54-C786-B5D0A70620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4DF457C-FEF1-D337-5A2C-A31E0AD9C1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359F31-76C8-22FB-2ECA-3C416A4FA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2CF03C-8E73-616B-64E8-4EBE40417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4D4E932-FF2E-BB53-D2B9-678E6D66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64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5DC636-B63B-D09C-307D-D215F032A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0AF2BD-CCE8-C72E-CB74-B8E70F6FF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17F94B-FA2B-6CAE-0AC7-B87DAF7FF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188535-A7C1-EF4E-3F6E-11E8B4053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A6A186-BC74-A7DA-DAD5-008E70F9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214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AD0E4B-675E-7EDC-B910-4B0520A87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0BAD126-2E4E-CE95-1C9A-0490AD8B9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C8244F-E12C-2595-6D66-244BD7A18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D72AFF2-2931-1A1E-8540-234C21F29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3416CD-B2D5-5278-B9C5-96A47082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821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85CF4D-2EE0-4388-0409-B4862A146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9E0CE3-63CE-439D-E575-8E34BD7F7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2117D58-8CDB-8499-64B6-C50076834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F56F03D-B4C3-7342-5272-04005350B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B1D4BC9-EC62-39D0-2732-4A2D8DE85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8CF4078-5969-937C-06C3-6B744F1E5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66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582234-4417-7627-2797-AEF819A4E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54E26A6-E8CE-797A-7527-1411BC41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7490B25-EAB1-40D2-518D-9FDD35F42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1E02FFB-CD71-F16A-4A99-D9D12FE09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D6B36BC-4A5C-79C6-C13D-0D8244F89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C7ADBF1-369B-F4B2-2D21-6F46FDF5C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486021B-3BDB-4ED2-2EA1-2D3AB7D65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D062B85-8944-4535-BB0E-303EE426A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515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077626-2F2F-3EDF-89D4-46D2967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6D66A38-8058-64FD-6D80-ED753DF67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B44AF18-20AE-0852-9909-406351556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9E749AD-5A02-8D70-ADC5-379304591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0252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67BCADF-B878-4B4D-93F5-3E2650D58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8052F73-95B1-A75A-4CA6-C6DD52EC6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2F554F9-08BF-74DC-3358-B095D53D7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669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1122A8-0CC0-3EFA-1661-BDF5934B7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5D9BE5-46CE-2861-949A-6F1796A46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A190A46-980D-A915-AA82-ABFCFD813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4B867B9-3AFF-0491-E038-388698D06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0366D7B-3EC3-E955-3D1E-826DC5718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F8E46B0-F1DC-96C7-BC33-E72170B85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470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B4F41E-2378-6CF6-2BA6-F632E16AF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E30C94A-FF3B-22CE-A25C-BD9BF8BE0B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504DB1F-26BB-63C8-2C4C-C6BFD0BCC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8B66E48-F7DD-590F-EA8D-AE4FD9FC6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CF46273-202B-D1AA-CCE1-6C8EACEE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1E82A5A-0E0A-83A1-1B51-666EBE6D9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989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2CA8464-5200-6688-F975-F3B508F52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5E41B58-BA4B-CAC5-7B82-DCBF6AD43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3FEF1B-DD6D-BAA6-0BEA-1FB5A24A7A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AF95A5-DD2B-49CB-B1B0-D30A37253A70}" type="datetimeFigureOut">
              <a:rPr lang="nl-NL" smtClean="0"/>
              <a:t>26-3-2026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09C4AD-53B4-CDFE-47F8-14ACAF6A9D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640737-8877-60B3-CCF8-14EE530AE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40A08A-13E7-40FF-9CBA-B741B3B15C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850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4B730110-8C73-A952-E4C4-C499F1F2E1D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A0125F6-0A83-0CBA-616D-8A91C7217A6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3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841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EA7E88EA-3B4D-F54D-C61F-53410E3A110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506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D0067D3-9FD8-33C7-B396-810E28EAC54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3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3606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DB676A19-DBB1-24B9-F101-71E7D642E49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5716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39C2F5F0-C024-9EAC-118C-9C2C988D868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3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9114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CA3CE180-EAD6-54AF-B2BB-CE9369FD222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4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58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824E74F6-A07D-2611-C01A-501AC8A3525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381000"/>
            <a:ext cx="7747000" cy="4936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0280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152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2026-03-26T06:10:23Z</dcterms:created>
  <dcterms:modified xsi:type="dcterms:W3CDTF">2026-03-26T06:11:31Z</dcterms:modified>
</cp:coreProperties>
</file>