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65" d="100"/>
          <a:sy n="65" d="100"/>
        </p:scale>
        <p:origin x="19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8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9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0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635000"/>
            <a:ext cx="6604000" cy="49401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635000"/>
            <a:ext cx="6604000" cy="494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29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635000"/>
            <a:ext cx="6604000" cy="494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304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635000"/>
            <a:ext cx="6604000" cy="494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908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635000"/>
            <a:ext cx="6604000" cy="494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266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635000"/>
            <a:ext cx="6604000" cy="494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727882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90</Words>
  <Application>Microsoft Office PowerPoint</Application>
  <PresentationFormat>Diavoorstelling (4:3)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59</cp:revision>
  <dcterms:created xsi:type="dcterms:W3CDTF">2004-09-21T10:26:12Z</dcterms:created>
  <dcterms:modified xsi:type="dcterms:W3CDTF">2026-04-25T09:09:53Z</dcterms:modified>
</cp:coreProperties>
</file>