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65" d="100"/>
          <a:sy n="65" d="100"/>
        </p:scale>
        <p:origin x="19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Kaddisj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Wattèl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; m. Mainz 1628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4904267D-85BE-9D8B-5270-89ACEA463E6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635000"/>
            <a:ext cx="6604000" cy="494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Kaddisj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Wattèl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; m. Mainz 1628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F78231A6-14EB-845C-6915-01F8389CBB0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635000"/>
            <a:ext cx="6604000" cy="494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329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Kaddisj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Wattèl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; m. Mainz 1628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2D60E982-0515-2BD6-13B2-7C3145AC243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635000"/>
            <a:ext cx="6604000" cy="494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1304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Kaddisj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Wattèl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; m. Mainz 1628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6EEC5BC4-8041-0AF7-A8B8-AEC0AD94844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635000"/>
            <a:ext cx="6604000" cy="494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908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Kaddisj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Wattèl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; m. Mainz 1628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A0D1B2F4-F84F-1F8E-AFA7-7F6CD9C4492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635000"/>
            <a:ext cx="6604000" cy="494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266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Kaddisj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A.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Wattèl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; m. Mainz 1628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FBBBC876-A479-BEE7-5031-E14132DF85E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635000"/>
            <a:ext cx="6604000" cy="494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727882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90</Words>
  <Application>Microsoft Office PowerPoint</Application>
  <PresentationFormat>Diavoorstelling (4:3)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59</cp:revision>
  <dcterms:created xsi:type="dcterms:W3CDTF">2004-09-21T10:26:12Z</dcterms:created>
  <dcterms:modified xsi:type="dcterms:W3CDTF">2026-04-25T09:09:53Z</dcterms:modified>
</cp:coreProperties>
</file>