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8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58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2DC862-7B75-229E-FF95-E3E1819EC4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F89EB99-D1BB-979A-AB78-ABD46971B0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CA26836-BF76-A029-2BF5-A52F6B786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FBBA7-68DD-4029-9ADD-51AC0CDEBAF6}" type="datetimeFigureOut">
              <a:rPr lang="nl-NL" smtClean="0"/>
              <a:t>25-4-2026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52EE26A-07E0-7F49-886D-334641459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A1AFAD5-A0B7-31B2-2515-2887AC6A6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7FB06-B355-457D-A5AA-DD8778A5F19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3093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A5EDC4-1E47-ED28-EF08-BC22E8846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081C6F4-84DD-B4BC-5000-8341142201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FB4D653-DB64-3C1F-C3BE-1B3882AB7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FBBA7-68DD-4029-9ADD-51AC0CDEBAF6}" type="datetimeFigureOut">
              <a:rPr lang="nl-NL" smtClean="0"/>
              <a:t>25-4-2026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189216E-2924-34FD-FA3B-5C1AA5790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BABB206-992C-DBDE-414C-80AC41934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7FB06-B355-457D-A5AA-DD8778A5F19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7138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E3D01A6E-431B-5105-124A-F39E87EDE6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6D423DE0-A7E8-9635-A1E0-CC7ABB5C2F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956AA35-AA88-35FC-9865-3FEFD5DAE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FBBA7-68DD-4029-9ADD-51AC0CDEBAF6}" type="datetimeFigureOut">
              <a:rPr lang="nl-NL" smtClean="0"/>
              <a:t>25-4-2026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357803D-ED74-435E-394B-0288255EB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7517BCC-9DDF-0674-83F1-7F9960611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7FB06-B355-457D-A5AA-DD8778A5F19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1668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F5B7E6-E115-109E-39CE-0DBE14AFB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A483B20-4170-7361-34C8-8A38F7BB2B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C6AC68B-2132-3DE0-5BCC-E61977A72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FBBA7-68DD-4029-9ADD-51AC0CDEBAF6}" type="datetimeFigureOut">
              <a:rPr lang="nl-NL" smtClean="0"/>
              <a:t>25-4-2026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6DB8E11-661A-0E71-47FB-6E29440B3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F904253-17CD-AF53-55C4-33C3D701B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7FB06-B355-457D-A5AA-DD8778A5F19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478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4AF98F-3A30-7131-6284-C3121A012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327C0F7-1903-ACA1-7EF5-5A38DC8A3B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FEFC87C-9489-70D6-2B10-D01E41A1E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FBBA7-68DD-4029-9ADD-51AC0CDEBAF6}" type="datetimeFigureOut">
              <a:rPr lang="nl-NL" smtClean="0"/>
              <a:t>25-4-2026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D1C1D6D-67ED-B54D-B8B4-D27E73138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027F401-7CD2-0E81-CFDC-FCC7CB74F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7FB06-B355-457D-A5AA-DD8778A5F19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8968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73BD74-5285-0A82-48F1-E609E7322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7512BBF-CF96-5207-4F18-53DC331D2F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BD94F1C-2613-3606-D6A9-51197BE38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21BDDDE-20BA-906E-7E5B-0F9B0C0A3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FBBA7-68DD-4029-9ADD-51AC0CDEBAF6}" type="datetimeFigureOut">
              <a:rPr lang="nl-NL" smtClean="0"/>
              <a:t>25-4-2026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08D0B50-C526-4B6C-0009-2C36515F9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25C7848-97CF-9640-FD94-000F9E286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7FB06-B355-457D-A5AA-DD8778A5F19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2918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BA74C-5AA4-FEFD-7835-EE0F638BE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A9705C5-3FF8-83C8-9787-4A82AA5F43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1C384EA-6C51-A8CF-7B0C-7A423E9EB6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EE93FD1-B1E9-656D-793C-1A2938FEA3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1E42931-53A7-5DB5-0C50-8ADD1163BE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562963B8-F2A9-1DBB-17E1-5E24E3345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FBBA7-68DD-4029-9ADD-51AC0CDEBAF6}" type="datetimeFigureOut">
              <a:rPr lang="nl-NL" smtClean="0"/>
              <a:t>25-4-2026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8D8FDD0A-1558-9EA1-6FEE-736D5977E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11FA076E-24B1-9C75-454B-41FC8727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7FB06-B355-457D-A5AA-DD8778A5F19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5312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DD5BAE-37FB-81BF-9874-3B2B3922D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E987E55-C5EF-00EA-D8CC-0859A1173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FBBA7-68DD-4029-9ADD-51AC0CDEBAF6}" type="datetimeFigureOut">
              <a:rPr lang="nl-NL" smtClean="0"/>
              <a:t>25-4-2026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87FC1EB3-F068-B53B-8EC9-84AB846B1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3401948-D843-26E2-5F5F-0B7D99122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7FB06-B355-457D-A5AA-DD8778A5F19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9469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7612901-F1C0-EDCB-F412-14817917E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FBBA7-68DD-4029-9ADD-51AC0CDEBAF6}" type="datetimeFigureOut">
              <a:rPr lang="nl-NL" smtClean="0"/>
              <a:t>25-4-2026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0A2DF14-866A-6DF3-1A20-65671AF39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6F6B9F2-DA04-7351-F3ED-624CB9FAC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7FB06-B355-457D-A5AA-DD8778A5F19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5439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DC3610-E0B1-286D-6C15-D802F602D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E5DCBF2-B127-6500-FB66-6711149F67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4A841C2-F770-B62D-0EE7-33A626FA57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3258CE6-47EB-3AF5-9C82-0CC1E286A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FBBA7-68DD-4029-9ADD-51AC0CDEBAF6}" type="datetimeFigureOut">
              <a:rPr lang="nl-NL" smtClean="0"/>
              <a:t>25-4-2026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71EC794-3A65-3D9C-47D7-64F19D9E3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CA13A95-ACB1-91FF-B76A-E4EBD92CD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7FB06-B355-457D-A5AA-DD8778A5F19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8765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275001-B2A8-00B6-B33D-119C53146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C9B9960-3EB1-3AB5-31B2-B6E275D699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DE10425-C4A5-9CE0-88F6-F9B8D7510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1E225C6-6123-0346-E8D1-876E03AF8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FBBA7-68DD-4029-9ADD-51AC0CDEBAF6}" type="datetimeFigureOut">
              <a:rPr lang="nl-NL" smtClean="0"/>
              <a:t>25-4-2026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577A714-686A-1E52-440D-4ECACDBBF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F7C5705-1F96-2E98-3DA0-1BE64F492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7FB06-B355-457D-A5AA-DD8778A5F19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1697742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CD7F75DC-7F14-2AFE-CD45-61CDBF6A8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A9B1983-63A7-17D5-3DDA-BFD38D781E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A767977-3AC2-71BA-2DB2-6022360130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AFBBA7-68DD-4029-9ADD-51AC0CDEBAF6}" type="datetimeFigureOut">
              <a:rPr lang="nl-NL" smtClean="0"/>
              <a:t>25-4-2026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2E35B22-5FE5-E5FE-45A8-F9A3EAD606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A0F79B4-3795-D2EF-0D7F-0E5FB4962C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477FB06-B355-457D-A5AA-DD8778A5F19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77695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8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9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10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11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Kaddisj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A.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Wattèl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; m. Mainz 1628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2500" y="381000"/>
            <a:ext cx="7747000" cy="579515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Kaddisj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A.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Wattèl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; m. Mainz 1628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2500" y="381000"/>
            <a:ext cx="7747000" cy="5795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329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Kaddisj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A.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Wattèl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; m. Mainz 1628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2500" y="381000"/>
            <a:ext cx="7747000" cy="5795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304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Kaddisj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A.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Wattèl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; m. Mainz 1628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2500" y="381000"/>
            <a:ext cx="7747000" cy="5795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908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Kaddisj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A.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Wattèl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; m. Mainz 1628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2500" y="381000"/>
            <a:ext cx="7747000" cy="5795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266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Kaddisj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A.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Wattèl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; m. Mainz 1628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2500" y="381000"/>
            <a:ext cx="7747000" cy="5795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72788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90</Words>
  <Application>Microsoft Office PowerPoint</Application>
  <PresentationFormat>Breedbeeld</PresentationFormat>
  <Paragraphs>6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Freddy Gerkema</dc:creator>
  <cp:lastModifiedBy>Freddy Gerkema</cp:lastModifiedBy>
  <cp:revision>1</cp:revision>
  <dcterms:created xsi:type="dcterms:W3CDTF">2026-04-25T09:07:22Z</dcterms:created>
  <dcterms:modified xsi:type="dcterms:W3CDTF">2026-04-25T09:10:54Z</dcterms:modified>
</cp:coreProperties>
</file>