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DC862-7B75-229E-FF95-E3E1819EC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89EB99-D1BB-979A-AB78-ABD46971B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A26836-BF76-A029-2BF5-A52F6B786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2EE26A-07E0-7F49-886D-334641459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1AFAD5-A0B7-31B2-2515-2887AC6A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09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5EDC4-1E47-ED28-EF08-BC22E884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81C6F4-84DD-B4BC-5000-834114220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B4D653-DB64-3C1F-C3BE-1B3882AB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89216E-2924-34FD-FA3B-5C1AA579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ABB206-992C-DBDE-414C-80AC4193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13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3D01A6E-431B-5105-124A-F39E87EDE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D423DE0-A7E8-9635-A1E0-CC7ABB5C2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56AA35-AA88-35FC-9865-3FEFD5DA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57803D-ED74-435E-394B-0288255E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517BCC-9DDF-0674-83F1-7F996061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66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5B7E6-E115-109E-39CE-0DBE14AF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483B20-4170-7361-34C8-8A38F7BB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6AC68B-2132-3DE0-5BCC-E61977A7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DB8E11-661A-0E71-47FB-6E29440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904253-17CD-AF53-55C4-33C3D70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7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4AF98F-3A30-7131-6284-C3121A01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27C0F7-1903-ACA1-7EF5-5A38DC8A3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EFC87C-9489-70D6-2B10-D01E41A1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1C1D6D-67ED-B54D-B8B4-D27E73138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27F401-7CD2-0E81-CFDC-FCC7CB74F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896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3BD74-5285-0A82-48F1-E609E7322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512BBF-CF96-5207-4F18-53DC331D2F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D94F1C-2613-3606-D6A9-51197BE38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1BDDDE-20BA-906E-7E5B-0F9B0C0A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08D0B50-C526-4B6C-0009-2C36515F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5C7848-97CF-9640-FD94-000F9E28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291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BA74C-5AA4-FEFD-7835-EE0F638B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9705C5-3FF8-83C8-9787-4A82AA5F4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1C384EA-6C51-A8CF-7B0C-7A423E9EB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E93FD1-B1E9-656D-793C-1A2938FEA3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E42931-53A7-5DB5-0C50-8ADD1163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62963B8-F2A9-1DBB-17E1-5E24E334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D8FDD0A-1558-9EA1-6FEE-736D5977E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1FA076E-24B1-9C75-454B-41FC8727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31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D5BAE-37FB-81BF-9874-3B2B3922D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E987E55-C5EF-00EA-D8CC-0859A117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7FC1EB3-F068-B53B-8EC9-84AB846B1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3401948-D843-26E2-5F5F-0B7D9912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46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7612901-F1C0-EDCB-F412-14817917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A2DF14-866A-6DF3-1A20-65671AF3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F6B9F2-DA04-7351-F3ED-624CB9FA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43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C3610-E0B1-286D-6C15-D802F602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5DCBF2-B127-6500-FB66-6711149F6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A841C2-F770-B62D-0EE7-33A626FA5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258CE6-47EB-3AF5-9C82-0CC1E286A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1EC794-3A65-3D9C-47D7-64F19D9E3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CA13A95-ACB1-91FF-B76A-E4EBD92CD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76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75001-B2A8-00B6-B33D-119C5314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C9B9960-3EB1-3AB5-31B2-B6E275D69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DE10425-C4A5-9CE0-88F6-F9B8D7510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E225C6-6123-0346-E8D1-876E03AF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577A714-686A-1E52-440D-4ECACDBB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7C5705-1F96-2E98-3DA0-1BE64F492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69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D7F75DC-7F14-2AFE-CD45-61CDBF6A8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9B1983-63A7-17D5-3DDA-BFD38D781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767977-3AC2-71BA-2DB2-602236013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E35B22-5FE5-E5FE-45A8-F9A3EAD60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0F79B4-3795-D2EF-0D7F-0E5FB4962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69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4904267D-85BE-9D8B-5270-89ACEA463E6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F78231A6-14EB-845C-6915-01F8389CBB0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32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D60E982-0515-2BD6-13B2-7C3145AC24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30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6EEC5BC4-8041-0AF7-A8B8-AEC0AD9484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9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A0D1B2F4-F84F-1F8E-AFA7-7F6CD9C449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FBBBC876-A479-BEE7-5031-E14132DF85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278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2026-04-25T09:07:22Z</dcterms:created>
  <dcterms:modified xsi:type="dcterms:W3CDTF">2026-04-25T09:10:54Z</dcterms:modified>
</cp:coreProperties>
</file>