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111" d="100"/>
          <a:sy n="111" d="100"/>
        </p:scale>
        <p:origin x="92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635000"/>
            <a:ext cx="6604000" cy="394294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583184"/>
            <a:ext cx="6604000" cy="3931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315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586184"/>
            <a:ext cx="6604000" cy="299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056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635000"/>
            <a:ext cx="6604000" cy="3942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073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586184"/>
            <a:ext cx="6604000" cy="3994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495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586184"/>
            <a:ext cx="6604000" cy="299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503594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108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2026-02-03T05:54:15Z</dcterms:modified>
</cp:coreProperties>
</file>