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1" autoAdjust="0"/>
    <p:restoredTop sz="90929"/>
  </p:normalViewPr>
  <p:slideViewPr>
    <p:cSldViewPr>
      <p:cViewPr varScale="1">
        <p:scale>
          <a:sx n="111" d="100"/>
          <a:sy n="111" d="100"/>
        </p:scale>
        <p:origin x="92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02CF7-D8C9-4099-B3A6-A10A994C7526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32513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43B21-A9A3-4ADC-8B5F-F5984A3DC97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87761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45833-8C1A-47ED-ADD4-13C3F1644DC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4638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B212C-E03A-4C56-AD4E-072635E7482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98619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64A01-6432-4BC6-8008-077F9B60650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076217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8C3EA-AA94-4A7B-A2BA-386C8F19973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98380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248E9-DFDE-4F92-B539-639712465E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4901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54340-5D46-4A0E-9287-9A2ABF0732B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74881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EB5EC-AAA8-46A8-A9F6-D3AACF9A85C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96595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4CFD2-6242-4312-B827-FD40A361682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08217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86058-E726-4081-88B9-21A6CCDB25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88597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van de modeltitel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4DB971A-12D8-4514-887F-8EDBD90F94F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Een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gelovig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gebed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anoniem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4140AFAA-B561-B8C2-9102-E42F3E44A4C5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00" y="635000"/>
            <a:ext cx="6604000" cy="39429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Een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gelovig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gebed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anoniem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lijn, Bladmuziek&#10;&#10;Door AI gegenereerde inhoud is mogelijk onjuist.">
            <a:extLst>
              <a:ext uri="{FF2B5EF4-FFF2-40B4-BE49-F238E27FC236}">
                <a16:creationId xmlns:a16="http://schemas.microsoft.com/office/drawing/2014/main" id="{45CE112A-E260-9B67-FD0B-71E86E22F439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00" y="583184"/>
            <a:ext cx="6604000" cy="3931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03156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Een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gelovig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gebed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anoniem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lijn&#10;&#10;Door AI gegenereerde inhoud is mogelijk onjuist.">
            <a:extLst>
              <a:ext uri="{FF2B5EF4-FFF2-40B4-BE49-F238E27FC236}">
                <a16:creationId xmlns:a16="http://schemas.microsoft.com/office/drawing/2014/main" id="{FEAFFA93-A5CA-77AD-2172-38F16F33209C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00" y="586184"/>
            <a:ext cx="6604000" cy="2992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40565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Een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gelovig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gebed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anoniem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EAF317E2-A1E2-5B47-B411-57B3D35BA2FB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00" y="635000"/>
            <a:ext cx="6604000" cy="39429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60732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Een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gelovig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gebed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anoniem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5" name="Afbeelding 4" descr="Afbeelding met tekst, Lettertype, Bladmuziek, lijn&#10;&#10;Door AI gegenereerde inhoud is mogelijk onjuist.">
            <a:extLst>
              <a:ext uri="{FF2B5EF4-FFF2-40B4-BE49-F238E27FC236}">
                <a16:creationId xmlns:a16="http://schemas.microsoft.com/office/drawing/2014/main" id="{6F78B6B4-E56C-E6B6-B04A-658C76DF5D65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00" y="586184"/>
            <a:ext cx="6604000" cy="39944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54953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Een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gelovig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gebed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anoniem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lijn, Bladmuziek&#10;&#10;Door AI gegenereerde inhoud is mogelijk onjuist.">
            <a:extLst>
              <a:ext uri="{FF2B5EF4-FFF2-40B4-BE49-F238E27FC236}">
                <a16:creationId xmlns:a16="http://schemas.microsoft.com/office/drawing/2014/main" id="{02CB0AD4-1461-3B49-2950-BC89FB192100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00" y="586184"/>
            <a:ext cx="6604000" cy="2992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58503594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ardontwerp">
  <a:themeElements>
    <a:clrScheme name="Standaardontwerp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ardontwerp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574</TotalTime>
  <Words>108</Words>
  <Application>Microsoft Office PowerPoint</Application>
  <PresentationFormat>Diavoorstelling (4:3)</PresentationFormat>
  <Paragraphs>6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9" baseType="lpstr">
      <vt:lpstr>Arial</vt:lpstr>
      <vt:lpstr>Times New Roman</vt:lpstr>
      <vt:lpstr>Standaardontwerp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ruiterjv</dc:creator>
  <cp:lastModifiedBy>Freddy Gerkema</cp:lastModifiedBy>
  <cp:revision>65</cp:revision>
  <dcterms:created xsi:type="dcterms:W3CDTF">2004-09-21T10:26:12Z</dcterms:created>
  <dcterms:modified xsi:type="dcterms:W3CDTF">2026-02-03T05:54:15Z</dcterms:modified>
</cp:coreProperties>
</file>