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8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CBD848-06E0-9CF9-36BE-E3DEE19F4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74D2A4F-5E84-4125-BD33-46E705589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A621504-25AB-3207-BCB3-5A3B9CB8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5FD097-8A9F-F236-ACAF-05C9E1B51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6161D5-1CAB-0669-E6F4-1F4088ECD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946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5A4FE-0B20-F292-4911-D5991BDC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3FAB80D-F726-284E-D873-67E625274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914568-CA7F-D8C6-CA9F-4F29A384F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69D814-B7CF-708D-BED6-C92649220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1E8FED-D1A9-D8C4-CF41-D0D3D490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432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1FB1DEC-F506-8B06-4DAE-718730369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3F2BB0-BC56-E806-F630-CE229CAEF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A3D295-8F54-0967-B52C-610FAA74A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D11544B-1276-F3DA-DA1D-601EB275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2102C2-F467-720A-9DFB-29ED3730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97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4D7512-7897-6139-1B1F-67FDBE859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1C0751-F0BC-75F4-6D1F-ADD43FF4A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0C9C6A-094F-6D5F-C6D1-BF405C5C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E3F797-9BFE-0908-A2E8-3F224F9D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7572FB-61E5-8913-3D5F-9B770DE2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959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5EE67-BC8A-9C72-817D-4198B375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6374D3-CF44-68F1-7C3A-305BF9C62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10F3EF-D51A-7049-6F6B-B1B4C780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4E19A7-4A75-125C-63BE-43059C3B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33FB55-D2B8-9AEA-38DE-DFEB8FB1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69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767A9-D990-468E-BD29-A093E8CF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DDC28B-B57E-C3BE-50FF-D83D0A982E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8DC45C3-5B7C-13F2-D189-5BF46D51B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F1ABC3-6FF1-C631-EA28-4D9AF817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178936-1F59-328F-8370-2D02B105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A9A755-370F-4BB8-B459-FB1A1C16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200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8C5A8D-5814-B9AF-EBF8-D7FDF34FC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B7FD8A-1D3B-7963-36BE-95A4E0D33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E3917B6-CC3E-A6E2-478B-BA885A2C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71C5E9B-E86A-67FE-920F-426AF973B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9BAF3E5-1D34-5CFE-2270-5BFD54ACE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413A5DE-5525-8406-0DAB-A1B788F92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9D04E19-0C0A-8C3E-9F2B-4C018C35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1DB747F-021E-BD0F-8DF5-E11075916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29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E46F2-85B6-C703-4625-39A4113C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D3C26E-188B-2168-B4BF-98B1C5A59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6C91248-4EE3-026E-4A2B-89B240E8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B5C0D8D-5B05-A42D-528D-9C45204B2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1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EF13320-40EF-06AA-722F-5F2850B1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3A03BBA-BF99-9825-B0B4-425CE7D2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86395E9-AA81-2A42-6C21-9A6566D2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598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6EB4E-B5B0-9AAC-72EB-29F819028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A9F739-1605-5BBD-24B3-106175B74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6EF34BE-6ABD-34F7-1E56-FD3F37DD1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3A5B5A-D0C6-3C6D-BE37-767DA7F91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4A7D97-A73D-2A82-2970-F276C5BD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D61CCD-9D75-969A-2AF7-F795FBE17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76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31AFD2-F203-5202-5C9D-981389713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CFC4591-2630-7B87-1015-E7B47EAE1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A9B1370-DAE8-3F6D-2AD8-48B73748B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139BA5A-9F6E-CCC5-BC50-E9CB4A4A5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C6788C-7DBF-033F-22F0-05F7DCA7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02D0E58-F0C8-A4DE-4A93-25639919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347318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66743E1-96C3-4C4C-7C11-F4F859D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DD988BF-CFA9-2179-4119-9C7F72640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369AAD-672E-BC4D-FFDB-D101531EE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C3496C-C882-4979-88B3-76FBCC64A374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A3B6B6-FA55-D097-8E3B-D392DE638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651E95-2BFC-0283-A5EE-89FC6FEBF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92D3B-6499-45D8-AA9D-1BBD53CEF6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353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6253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19366"/>
            <a:ext cx="7747000" cy="46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1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20618"/>
            <a:ext cx="7747000" cy="351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05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81000"/>
            <a:ext cx="7747000" cy="462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7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20618"/>
            <a:ext cx="7747000" cy="468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49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Een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gelovig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0" y="320618"/>
            <a:ext cx="7747000" cy="351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035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2026-02-03T05:49:24Z</dcterms:created>
  <dcterms:modified xsi:type="dcterms:W3CDTF">2026-02-03T05:52:07Z</dcterms:modified>
</cp:coreProperties>
</file>