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60" r:id="rId4"/>
    <p:sldId id="261" r:id="rId5"/>
    <p:sldId id="262" r:id="rId6"/>
    <p:sldId id="263" r:id="rId7"/>
    <p:sldId id="264" r:id="rId8"/>
    <p:sldId id="265" r:id="rId9"/>
  </p:sldIdLst>
  <p:sldSz cx="9144000" cy="6858000" type="screen4x3"/>
  <p:notesSz cx="6858000" cy="9144000"/>
  <p:defaultTextStyle>
    <a:defPPr>
      <a:defRPr lang="nl-NL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21" autoAdjust="0"/>
    <p:restoredTop sz="90929"/>
  </p:normalViewPr>
  <p:slideViewPr>
    <p:cSldViewPr>
      <p:cViewPr varScale="1">
        <p:scale>
          <a:sx n="72" d="100"/>
          <a:sy n="72" d="100"/>
        </p:scale>
        <p:origin x="612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nl-NL"/>
              <a:t>Klik om de ondertitelstijl van het model te bewerken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802CF7-D8C9-4099-B3A6-A10A994C7526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4325131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F43B21-A9A3-4ADC-8B5F-F5984A3DC978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12877613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845833-8C1A-47ED-ADD4-13C3F1644DCC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8463800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CB212C-E03A-4C56-AD4E-072635E7482B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7986193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F64A01-6432-4BC6-8008-077F9B60650B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0762176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38C3EA-AA94-4A7B-A2BA-386C8F199732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4983807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8248E9-DFDE-4F92-B539-639712465E37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3490127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254340-5D46-4A0E-9287-9A2ABF0732BC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8748816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3EB5EC-AAA8-46A8-A9F6-D3AACF9A85CA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9965954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44CFD2-6242-4312-B827-FD40A3616820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5082173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nl-NL" noProof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786058-E726-4081-88B9-21A6CCDB2537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4188597608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/>
              <a:t>Klik om het opmaakprofiel van de modeltitel te bewerken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/>
              <a:t>Klik om de opmaakprofielen van de modeltekst te bewerken</a:t>
            </a:r>
          </a:p>
          <a:p>
            <a:pPr lvl="1"/>
            <a:r>
              <a:rPr lang="nl-NL" altLang="nl-NL"/>
              <a:t>Tweede niveau</a:t>
            </a:r>
          </a:p>
          <a:p>
            <a:pPr lvl="2"/>
            <a:r>
              <a:rPr lang="nl-NL" altLang="nl-NL"/>
              <a:t>Derde niveau</a:t>
            </a:r>
          </a:p>
          <a:p>
            <a:pPr lvl="3"/>
            <a:r>
              <a:rPr lang="nl-NL" altLang="nl-NL"/>
              <a:t>Vierde niveau</a:t>
            </a:r>
          </a:p>
          <a:p>
            <a:pPr lvl="4"/>
            <a:r>
              <a:rPr lang="nl-NL" altLang="nl-NL"/>
              <a:t>Vijfde niveau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Times New Roman" charset="0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Times New Roman" charset="0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94DB971A-12D8-4514-887F-8EDBD90F94FD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9.jpg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Relationship Id="rId3" Type="http://schemas.openxmlformats.org/officeDocument/2006/relationships/image" Target="../media/image10.jpg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png"/><Relationship Id="rId3" Type="http://schemas.openxmlformats.org/officeDocument/2006/relationships/image" Target="../media/image11.jpg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4.png"/><Relationship Id="rId3" Type="http://schemas.openxmlformats.org/officeDocument/2006/relationships/image" Target="../media/image12.jpg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3" Type="http://schemas.openxmlformats.org/officeDocument/2006/relationships/image" Target="../media/image13.jpg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14.jpg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3" Type="http://schemas.openxmlformats.org/officeDocument/2006/relationships/image" Target="../media/image15.jpg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8.png"/><Relationship Id="rId3" Type="http://schemas.openxmlformats.org/officeDocument/2006/relationships/image" Target="../media/image16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Diep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gezonken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J.P. Kuijper; m. H.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Isaäc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8000" y="635000"/>
            <a:ext cx="8128000" cy="3252385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Diep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gezonken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J.P. Kuijper; m. H.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Isaäc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8000" y="634999"/>
            <a:ext cx="8128000" cy="32500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56885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Diep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gezonken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J.P. Kuijper; m. H.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Isaäc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8000" y="635000"/>
            <a:ext cx="8128000" cy="32523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21110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Diep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gezonken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J.P. Kuijper; m. H.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Isaäc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8000" y="634999"/>
            <a:ext cx="8128000" cy="32500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47032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Diep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gezonken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J.P. Kuijper; m. H.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Isaäc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8000" y="635000"/>
            <a:ext cx="8128000" cy="32523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40797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Diep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gezonken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J.P. Kuijper; m. H.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Isaäc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8000" y="634999"/>
            <a:ext cx="8128000" cy="32500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90324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Diep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gezonken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J.P. Kuijper; m. H.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Isaäc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8000" y="635000"/>
            <a:ext cx="8128000" cy="31872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806492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Diep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gezonken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J.P. Kuijper; m. H.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Isaäc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8000" y="634999"/>
            <a:ext cx="8128000" cy="32500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325005"/>
      </p:ext>
    </p:extLst>
  </p:cSld>
  <p:clrMapOvr>
    <a:masterClrMapping/>
  </p:clrMapOvr>
</p:sld>
</file>

<file path=ppt/theme/theme1.xml><?xml version="1.0" encoding="utf-8"?>
<a:theme xmlns:a="http://schemas.openxmlformats.org/drawingml/2006/main" name="Standaardontwerp">
  <a:themeElements>
    <a:clrScheme name="Standaardontwerp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Standaardontwerp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tandaardontwerp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572</TotalTime>
  <Words>152</Words>
  <Application>Microsoft Office PowerPoint</Application>
  <PresentationFormat>Diavoorstelling (4:3)</PresentationFormat>
  <Paragraphs>8</Paragraphs>
  <Slides>8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2</vt:i4>
      </vt:variant>
      <vt:variant>
        <vt:lpstr>Thema</vt:lpstr>
      </vt:variant>
      <vt:variant>
        <vt:i4>1</vt:i4>
      </vt:variant>
      <vt:variant>
        <vt:lpstr>Diatitels</vt:lpstr>
      </vt:variant>
      <vt:variant>
        <vt:i4>8</vt:i4>
      </vt:variant>
    </vt:vector>
  </HeadingPairs>
  <TitlesOfParts>
    <vt:vector size="11" baseType="lpstr">
      <vt:lpstr>Arial</vt:lpstr>
      <vt:lpstr>Times New Roman</vt:lpstr>
      <vt:lpstr>Standaardontwerp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ruiterjv</dc:creator>
  <cp:lastModifiedBy>Freddy Gerkema</cp:lastModifiedBy>
  <cp:revision>65</cp:revision>
  <dcterms:created xsi:type="dcterms:W3CDTF">2004-09-21T10:26:12Z</dcterms:created>
  <dcterms:modified xsi:type="dcterms:W3CDTF">2026-02-03T05:06:53Z</dcterms:modified>
</cp:coreProperties>
</file>