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CDACE0E9-AB81-4C08-4961-D343264DB6E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5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7FDF4D4-D4D3-EC49-5066-886896A6A67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568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2BFF7F2-A012-9DDE-5A19-A1FE8C4759B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5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11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1E1C58E-641D-F3C4-932D-57F01BC7E64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70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20CA9AF4-A5C8-5E6B-088B-647FF2FC06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5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07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1F0FDFDE-6364-77FE-7DB7-228F43F8D44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03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A10BFA85-4D16-ACC9-E0DD-0DC2CFA1475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187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064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18328186-C550-A559-FFD4-92BC6BB28A9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2500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152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2026-02-03T05:06:53Z</dcterms:modified>
</cp:coreProperties>
</file>