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A54BF8-0AE4-E26D-57EC-1F6E2C5F7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C8CCC30-956C-C42A-8D40-5B2E35585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FEA2A4B-CAE4-D1C1-F2FD-733B2A3DA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4451D3-E1F0-A6F0-899F-717F10F5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1C115A9-6EA2-35F1-2BB4-0F9A5902E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993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6E34F-38BB-DE88-7DE6-7B296C52A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4AD2FE2-D500-370C-1FCB-B43BD0A73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1011AF-FFB6-25C7-C519-EEE50E2C6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47ABB00-FA64-AB0F-92B7-D2BCADDD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8BB2A8-2953-F2D7-3363-CF9AC113F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907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0ABDA6B-0E82-D522-AFB7-3599AFA2B4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4A1B9CB-8EC9-8571-8C12-7666BAA37C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F7A7B9-F556-3972-B01D-11365E499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98EF69-D863-6DC4-B2BE-488D8EDFC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D16A69-0562-B28C-53E2-B2BF6517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22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D26048-AB25-B662-943C-0519183BC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73AAFD1-3B31-D5FA-355C-B3F73ADEF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81827C-2B32-6FD3-CA57-A641B397B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6EB8C0-A780-52F7-8756-2439AD0A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1F0092-15DA-7059-9359-E624A05A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80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025124-DF96-47C7-0B58-5BA846DDB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3281A8F-44EE-A40A-5B34-5D3425DE5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41F8EEF-F44B-2700-CC07-43E38C08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0564088-CB9A-B9D0-7D97-6092488C6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0C1379-DB55-0D86-3717-BD86D9FCD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5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4B5FC3-7F1F-722B-FE4C-D73F99E43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A15751-36F1-773B-9D3C-5A8E50631E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1DDCE39-07FE-AA8B-7C31-637D3556F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11B8B2C-03D8-9F89-7FE3-5FD04D5D2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78CF2A0-8F54-05E1-8AF7-F1AABA789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F1A7383-5A7B-E298-5A31-9E6E2AD21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233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B9FB6-CB75-0513-2D4F-F06AF8F26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729482E-D1E4-667C-228E-7BF8705B8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471E577-00A9-C2A3-8BC9-0F402965B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3378266-1F03-1040-3ABF-4AC60F2169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A844812-57B3-6866-0EDD-2954AA47E5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5E3D3BC-128A-7F9E-BDD3-FBA91FF06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D8C8679-A640-1B25-2BFC-64AB430F5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BF3D952-D923-8994-CE6A-8955A50A5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961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4FEA3F-96D8-494B-6D55-0CA798D72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6B20DAB-05B9-9ECF-3D50-309EB0CD2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DC7198D-BF73-B87E-9F11-453796EB8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3E80F46-95B7-B4DE-8A07-2337C06BB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1123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C6DA163-FE55-AF83-1E5C-07B05DECF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B5C0A09-FEA1-B394-662B-87CA6517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E48C47E-9D75-ADD1-5D93-E9C6FBCE1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878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D75CD-2F31-4915-38E3-32231190B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052DB8-812B-B191-B4CD-4C068227D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334D580-02D9-50D7-5D0F-0CD0FECD41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7300ACE-D105-DDB1-9DE9-1989791FE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A1A11ED-C93A-BBDB-EBCB-BB83BA691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A7ED63A-2FAA-1692-8D62-91067634C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8797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28FBB2-8652-B3B3-315A-02B858109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FA21926-B195-01E9-5275-A44A1D8AF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BB340A9-4315-7A6C-4BA0-A26983805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E37B045-ECF4-054A-A6E1-2EA45E9A4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6C74C7C-01C1-8DD4-98CE-D99228346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295C910-2EBA-1869-2117-364BBF8C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643232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8C9DF50-A0F4-9303-5A2C-9751E52AC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BDE043D-2547-9BB4-A2F0-72B997DC1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BC7EE2B-88CD-6304-A138-7DE0AC482D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1D9D958-4B25-C4E2-B1BD-DB52F8336D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AD22D39-5469-FD03-C107-5D87B5D60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471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0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589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5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68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58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11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5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703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58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079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5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03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58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064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5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2500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152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2026-02-03T05:04:49Z</dcterms:created>
  <dcterms:modified xsi:type="dcterms:W3CDTF">2026-02-03T05:06:31Z</dcterms:modified>
</cp:coreProperties>
</file>