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78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6869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1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944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4690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194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0036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641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4354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19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6059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0854777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60F89-3BA3-4ED0-812B-D18363EA0611}" type="datetimeFigureOut">
              <a:rPr lang="nl-NL" smtClean="0"/>
              <a:t>15-6-2026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F3D83-D508-4933-A7FC-2BDF7F97752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800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9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0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15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kern="0" dirty="0">
                <a:solidFill>
                  <a:srgbClr val="FFFFFF"/>
                </a:solidFill>
                <a:effectLst/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4999"/>
            <a:ext cx="8636000" cy="3275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47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kern="0" dirty="0">
                <a:solidFill>
                  <a:srgbClr val="FFFFFF"/>
                </a:solidFill>
                <a:effectLst/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595920"/>
            <a:ext cx="8636000" cy="44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744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kern="0" dirty="0">
                <a:solidFill>
                  <a:srgbClr val="FFFFFF"/>
                </a:solidFill>
                <a:effectLst/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321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790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kern="0" dirty="0">
                <a:solidFill>
                  <a:srgbClr val="FFFFFF"/>
                </a:solidFill>
                <a:effectLst/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595920"/>
            <a:ext cx="8636000" cy="44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45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kern="0" dirty="0">
                <a:solidFill>
                  <a:srgbClr val="FFFFFF"/>
                </a:solidFill>
                <a:effectLst/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321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kern="0" dirty="0">
                <a:solidFill>
                  <a:srgbClr val="FFFFFF"/>
                </a:solidFill>
                <a:effectLst/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595920"/>
            <a:ext cx="8636000" cy="44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05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kern="0" dirty="0">
                <a:solidFill>
                  <a:srgbClr val="FFFFFF"/>
                </a:solidFill>
                <a:effectLst/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635000"/>
            <a:ext cx="8636000" cy="327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60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B2532042-582C-419A-8FCF-1384707F36C5}"/>
              </a:ext>
            </a:extLst>
          </p:cNvPr>
          <p:cNvSpPr txBox="1"/>
          <p:nvPr/>
        </p:nvSpPr>
        <p:spPr>
          <a:xfrm>
            <a:off x="161366" y="6495409"/>
            <a:ext cx="8982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800" kern="0" dirty="0">
                <a:solidFill>
                  <a:srgbClr val="FFFFFF"/>
                </a:solidFill>
                <a:effectLst/>
                <a:latin typeface="Aptos"/>
                <a:ea typeface="Aptos"/>
                <a:cs typeface="Aptos"/>
              </a:rPr>
              <a:t>Mijn God, de koningen, zij komen</a:t>
            </a:r>
            <a:r>
              <a:rPr lang="nl-NL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t: Robert Roth m: David de Jong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" y="599828"/>
            <a:ext cx="8636000" cy="443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9040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1630</TotalTime>
  <Words>136</Words>
  <Application>Microsoft Office PowerPoint</Application>
  <PresentationFormat>Diavoorstelling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Aad Schalk</dc:creator>
  <cp:lastModifiedBy>Aad Schalk</cp:lastModifiedBy>
  <cp:revision>36</cp:revision>
  <dcterms:created xsi:type="dcterms:W3CDTF">2019-08-25T11:47:05Z</dcterms:created>
  <dcterms:modified xsi:type="dcterms:W3CDTF">2026-06-15T13:34:40Z</dcterms:modified>
</cp:coreProperties>
</file>