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78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686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4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69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19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03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41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35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9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5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85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00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A1DD5BE-C64C-48C7-A728-B02A58731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4999"/>
            <a:ext cx="8636000" cy="327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4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1BCB53E-0A1F-4FDF-92C2-E280E5BCE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595920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4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1EEEEB-A40B-4AF0-A00B-556D4C13D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32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9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D45408A-6812-4B66-824C-78611A5AC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595920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45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BC9151-00A0-497A-979D-9BF93BBB9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32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97D02C0-B8EE-4A67-AC84-26CDD809B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595920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5E07-0942-4002-9B9B-D89BF9DF2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32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0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CCADD00-A11E-4C32-9078-1AE47B0D4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599828"/>
            <a:ext cx="8636000" cy="443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040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1630</TotalTime>
  <Words>136</Words>
  <Application>Microsoft Office PowerPoint</Application>
  <PresentationFormat>Diavoorstelling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36</cp:revision>
  <dcterms:created xsi:type="dcterms:W3CDTF">2019-08-25T11:47:05Z</dcterms:created>
  <dcterms:modified xsi:type="dcterms:W3CDTF">2026-06-15T13:34:40Z</dcterms:modified>
</cp:coreProperties>
</file>