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12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98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0466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46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398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253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70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1840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5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30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937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11261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19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4999"/>
            <a:ext cx="8636000" cy="327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4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595921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4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1"/>
            <a:ext cx="8636000" cy="32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9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595921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45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1"/>
            <a:ext cx="8636000" cy="32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595921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1"/>
            <a:ext cx="8636000" cy="32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0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599829"/>
            <a:ext cx="8636000" cy="443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040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1631</TotalTime>
  <Words>136</Words>
  <Application>Microsoft Office PowerPoint</Application>
  <PresentationFormat>Breedbeeld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37</cp:revision>
  <dcterms:created xsi:type="dcterms:W3CDTF">2019-08-25T11:47:05Z</dcterms:created>
  <dcterms:modified xsi:type="dcterms:W3CDTF">2026-06-15T13:45:00Z</dcterms:modified>
</cp:coreProperties>
</file>