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112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4980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0466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46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6398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2535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170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1840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951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230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9372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112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019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A1DD5BE-C64C-48C7-A728-B02A587317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634999"/>
            <a:ext cx="8636000" cy="327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47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1BCB53E-0A1F-4FDF-92C2-E280E5BCE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595921"/>
            <a:ext cx="8636000" cy="44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744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1EEEEB-A40B-4AF0-A00B-556D4C13D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635001"/>
            <a:ext cx="8636000" cy="321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790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D45408A-6812-4B66-824C-78611A5AC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595921"/>
            <a:ext cx="8636000" cy="44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45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BC9151-00A0-497A-979D-9BF93BBB9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635001"/>
            <a:ext cx="8636000" cy="321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97D02C0-B8EE-4A67-AC84-26CDD809B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595921"/>
            <a:ext cx="8636000" cy="44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5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915E07-0942-4002-9B9B-D89BF9DF2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635001"/>
            <a:ext cx="8636000" cy="327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0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kern="0" dirty="0"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CCADD00-A11E-4C32-9078-1AE47B0D4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0" y="599829"/>
            <a:ext cx="8636000" cy="443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040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1631</TotalTime>
  <Words>136</Words>
  <Application>Microsoft Office PowerPoint</Application>
  <PresentationFormat>Breedbeeld</PresentationFormat>
  <Paragraphs>8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Aad Schalk</dc:creator>
  <cp:lastModifiedBy>Aad Schalk</cp:lastModifiedBy>
  <cp:revision>37</cp:revision>
  <dcterms:created xsi:type="dcterms:W3CDTF">2019-08-25T11:47:05Z</dcterms:created>
  <dcterms:modified xsi:type="dcterms:W3CDTF">2026-06-15T13:45:00Z</dcterms:modified>
</cp:coreProperties>
</file>