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Jabes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Jabes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19161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40</Words>
  <Application>Microsoft Office PowerPoint</Application>
  <PresentationFormat>Diavoorstelling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Standaardontwerp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2026-02-03T19:36:24Z</dcterms:modified>
</cp:coreProperties>
</file>