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61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Jabes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A152E8DE-678F-C7A1-6C26-0FA26867332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19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Jabes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4FD777B2-594E-AC20-FAF7-3576E48AD84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19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3191612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40</Words>
  <Application>Microsoft Office PowerPoint</Application>
  <PresentationFormat>Diavoorstelling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Standaardontwerp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2026-02-03T19:36:24Z</dcterms:modified>
</cp:coreProperties>
</file>