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BFD31E-0985-8CEC-C766-14C7E297E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D34ED8-A7F2-2994-56B9-5449DE6AC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4590098-436C-F4E2-437E-51BB27CF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075A21-2144-0591-C938-32ABAB62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61C4E9-FB39-65F8-785C-3156B728F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987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6DBA6C-C5B9-7BC9-04C7-E89D6D8EE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A4DF8CC-4DB6-DB4B-24F1-532569576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67653F-086A-8E49-262C-DADAE5ED8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C0F665F-A4AA-B697-0156-02D75811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72DDC0-B0A5-5337-5EB8-0481A8E5C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203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AE9CC28-FA9B-8947-FB4A-C94A8532E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DDF2A1B-8CE3-B1B8-24FF-CDB8DEF08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9BD1E6-93DF-64CD-3E0D-CB1562DE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9C5221-E933-0F04-A520-1D3BABE3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642826-1A69-8F7E-083B-10211CBFA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78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C2B05-5222-EA89-AD5B-5A199B075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01D773-C699-0E1A-5298-E94BD2E65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EE0EE5-32E7-C120-0A11-5F75A4141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ED026FA-2A0A-C0E4-5825-F0C1052B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38AD33-0446-C89C-96EA-AB2C5EFB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834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AF51B-EF58-EE21-1C11-1A0A52997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C94ACF0-B96A-A269-67B7-3ABE858D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3C2A66B-20E3-EF17-2A81-652E71642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C2AF0A-A238-C3EC-8117-92A915898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24E06B-66E1-9DB1-572A-5C8C26CD8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06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68422B-1DDE-895C-AC96-6F11848B9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EB2A17-B608-468F-7C00-19B0B4D82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B3C9BA-96DF-818C-7A50-759624B97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49ABBD8-9FC1-90D3-93E4-AA53CBD9C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ACC6BAC-1E9D-D5A2-F6B3-8014C621F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2920AF1-165D-D5F8-04C2-CF3B496F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94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B7D96B-C728-5035-46A8-65A0EB7D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95B2C94-60AE-0114-6809-639DB5003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6F53BF-FF82-3847-6E2A-26368C73F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5AB5D3-1DD3-7186-D420-D0A34D6940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D0A7E06-2AB9-FB49-3D7E-7BD97942D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A73EC0E-522B-7FDC-BC65-A8684B3B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4E4BFAB-FA75-C686-2E6A-25E2652C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665219B-D632-01D7-F4D6-A201B4B34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042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2706F-260E-2095-C09B-21CCD6314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353B591-04F8-1310-8368-A12AE1CEC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1813188-2D2C-1D6C-3F22-0A2F66F5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0A3DBB2-2060-E33D-78FC-505E3DBC6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078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9AED5B9-B2E0-50BF-E143-DEB4210C1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D4C46B3-CB36-5059-F62E-7A784C36D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D4E118-27FA-BE61-86E5-EF1A788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6328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37AA5-0563-5982-D6A4-7CB51CEFE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E93DC4-DDAF-C0E3-C04D-8504E356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5054B5B-47BA-31D6-93DA-219DA5546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5B2C4D-AD53-C7CC-B6F7-C63BE512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A8DAB2-95D3-E7EC-F3E7-AA38BB79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03E5B66-3AB3-56FC-45DB-CB3D5591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9078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96338-771D-4100-AFC6-31EE6A4F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3E59D55-8E8C-FE3C-FF09-23C0FF387D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D8DACA0-CDAD-76FF-9772-070238274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BC93CFD-DD5B-0149-E71F-1349CFA0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1F6AA8C-6036-88EC-81E7-100A3661C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413E1C3-0E7C-523C-43B4-9745137FD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805555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EF12E10-ED58-EFB0-476C-25C0EC05D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4EF7E0-368A-6504-5631-397D9FDDF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8B3993-E806-DFF5-19AC-DA6CE6436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3B5619-C8B3-4AD4-BE3A-E0BC739E16F8}" type="datetimeFigureOut">
              <a:rPr lang="nl-NL" smtClean="0"/>
              <a:t>3-2-2026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214E08-B096-95AA-B09E-171F8C2E7D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6AA658D-B671-E74B-10B6-C0A0D4FF7C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0FB0C-7D83-44AB-8883-28BDD873E0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06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Het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gebed</a:t>
            </a:r>
            <a:r>
              <a:rPr lang="en-US" altLang="nl-NL" sz="1600" b="1">
                <a:solidFill>
                  <a:srgbClr val="FFFFFF"/>
                </a:solidFill>
                <a:latin typeface="Arial" panose="020B0604020202020204" pitchFamily="34" charset="0"/>
              </a:rPr>
              <a:t> van Jabes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380999"/>
            <a:ext cx="10668000" cy="499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1916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40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2026-02-03T19:33:11Z</dcterms:created>
  <dcterms:modified xsi:type="dcterms:W3CDTF">2026-02-03T19:37:12Z</dcterms:modified>
</cp:coreProperties>
</file>